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3" r:id="rId6"/>
    <p:sldId id="264" r:id="rId7"/>
    <p:sldId id="260" r:id="rId8"/>
    <p:sldId id="261" r:id="rId9"/>
    <p:sldId id="262"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9" d="100"/>
          <a:sy n="89" d="100"/>
        </p:scale>
        <p:origin x="84" y="5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7031E80-4356-4729-BDA4-6C6C339BE20E}" type="doc">
      <dgm:prSet loTypeId="urn:microsoft.com/office/officeart/2017/3/layout/HorizontalPathTimeline" loCatId="process" qsTypeId="urn:microsoft.com/office/officeart/2005/8/quickstyle/simple1" qsCatId="simple" csTypeId="urn:microsoft.com/office/officeart/2005/8/colors/accent0_3" csCatId="mainScheme" phldr="1"/>
      <dgm:spPr/>
      <dgm:t>
        <a:bodyPr/>
        <a:lstStyle/>
        <a:p>
          <a:endParaRPr lang="en-US"/>
        </a:p>
      </dgm:t>
    </dgm:pt>
    <dgm:pt modelId="{EA4C8A53-487C-4975-BD19-D435A278BAE0}">
      <dgm:prSet/>
      <dgm:spPr/>
      <dgm:t>
        <a:bodyPr/>
        <a:lstStyle/>
        <a:p>
          <a:pPr>
            <a:defRPr b="1"/>
          </a:pPr>
          <a:r>
            <a:rPr lang="en-US"/>
            <a:t>1930</a:t>
          </a:r>
        </a:p>
      </dgm:t>
    </dgm:pt>
    <dgm:pt modelId="{735591B0-4EA6-4D8A-B022-272A76CD1A2B}" type="parTrans" cxnId="{31AB05FE-955E-458F-93F7-4D5576DD0BAF}">
      <dgm:prSet/>
      <dgm:spPr/>
      <dgm:t>
        <a:bodyPr/>
        <a:lstStyle/>
        <a:p>
          <a:endParaRPr lang="en-US"/>
        </a:p>
      </dgm:t>
    </dgm:pt>
    <dgm:pt modelId="{EF8CD64D-1545-4E5D-8E9E-11F315D418C3}" type="sibTrans" cxnId="{31AB05FE-955E-458F-93F7-4D5576DD0BAF}">
      <dgm:prSet/>
      <dgm:spPr/>
      <dgm:t>
        <a:bodyPr/>
        <a:lstStyle/>
        <a:p>
          <a:endParaRPr lang="en-US"/>
        </a:p>
      </dgm:t>
    </dgm:pt>
    <dgm:pt modelId="{A7BCAFBC-4238-4DE9-820F-C440B4964847}">
      <dgm:prSet/>
      <dgm:spPr/>
      <dgm:t>
        <a:bodyPr/>
        <a:lstStyle/>
        <a:p>
          <a:r>
            <a:rPr lang="en-US"/>
            <a:t>Born: 1930 in Rotterdamn, Holland</a:t>
          </a:r>
        </a:p>
      </dgm:t>
    </dgm:pt>
    <dgm:pt modelId="{FC0BCC70-9C76-4151-8540-DF5F8895844B}" type="parTrans" cxnId="{92D01AF2-B5A1-4E73-8824-B0E28A8ACA19}">
      <dgm:prSet/>
      <dgm:spPr/>
      <dgm:t>
        <a:bodyPr/>
        <a:lstStyle/>
        <a:p>
          <a:endParaRPr lang="en-US"/>
        </a:p>
      </dgm:t>
    </dgm:pt>
    <dgm:pt modelId="{FB72D493-3C15-48AF-8DB5-9E856CDCEAD3}" type="sibTrans" cxnId="{92D01AF2-B5A1-4E73-8824-B0E28A8ACA19}">
      <dgm:prSet/>
      <dgm:spPr/>
      <dgm:t>
        <a:bodyPr/>
        <a:lstStyle/>
        <a:p>
          <a:endParaRPr lang="en-US"/>
        </a:p>
      </dgm:t>
    </dgm:pt>
    <dgm:pt modelId="{728C558C-1CF7-4647-97E4-85379DA051A3}">
      <dgm:prSet/>
      <dgm:spPr/>
      <dgm:t>
        <a:bodyPr/>
        <a:lstStyle/>
        <a:p>
          <a:pPr>
            <a:defRPr b="1"/>
          </a:pPr>
          <a:r>
            <a:rPr lang="en-US"/>
            <a:t>1948–1956</a:t>
          </a:r>
        </a:p>
      </dgm:t>
    </dgm:pt>
    <dgm:pt modelId="{163BD85F-51E9-48C5-A4A0-6BCCB7CD8598}" type="parTrans" cxnId="{4A041246-8236-43C4-A89B-82216AE30DFE}">
      <dgm:prSet/>
      <dgm:spPr/>
      <dgm:t>
        <a:bodyPr/>
        <a:lstStyle/>
        <a:p>
          <a:endParaRPr lang="en-US"/>
        </a:p>
      </dgm:t>
    </dgm:pt>
    <dgm:pt modelId="{68E8615A-730C-4E3C-BAC6-B71601B37B10}" type="sibTrans" cxnId="{4A041246-8236-43C4-A89B-82216AE30DFE}">
      <dgm:prSet/>
      <dgm:spPr/>
      <dgm:t>
        <a:bodyPr/>
        <a:lstStyle/>
        <a:p>
          <a:endParaRPr lang="en-US"/>
        </a:p>
      </dgm:t>
    </dgm:pt>
    <dgm:pt modelId="{19BD4B65-D034-4881-806C-6BD8DBEDF738}">
      <dgm:prSet/>
      <dgm:spPr/>
      <dgm:t>
        <a:bodyPr/>
        <a:lstStyle/>
        <a:p>
          <a:r>
            <a:rPr lang="en-US" dirty="0"/>
            <a:t>Studied Mathematics and Theoretical Physics at the University of Leiden from 1948 -1956</a:t>
          </a:r>
        </a:p>
      </dgm:t>
    </dgm:pt>
    <dgm:pt modelId="{57B978D8-BB76-40CE-B36A-14D9574A0535}" type="parTrans" cxnId="{8C982379-5B43-4785-84D5-12FFC8C6345E}">
      <dgm:prSet/>
      <dgm:spPr/>
      <dgm:t>
        <a:bodyPr/>
        <a:lstStyle/>
        <a:p>
          <a:endParaRPr lang="en-US"/>
        </a:p>
      </dgm:t>
    </dgm:pt>
    <dgm:pt modelId="{43D9104F-0C86-4E10-A8F0-32537A4F551D}" type="sibTrans" cxnId="{8C982379-5B43-4785-84D5-12FFC8C6345E}">
      <dgm:prSet/>
      <dgm:spPr/>
      <dgm:t>
        <a:bodyPr/>
        <a:lstStyle/>
        <a:p>
          <a:endParaRPr lang="en-US"/>
        </a:p>
      </dgm:t>
    </dgm:pt>
    <dgm:pt modelId="{6F9E4628-0FC8-49FD-A174-2D23299A48C2}">
      <dgm:prSet/>
      <dgm:spPr/>
      <dgm:t>
        <a:bodyPr/>
        <a:lstStyle/>
        <a:p>
          <a:pPr>
            <a:defRPr b="1"/>
          </a:pPr>
          <a:r>
            <a:rPr lang="en-US" dirty="0"/>
            <a:t>1952—1962</a:t>
          </a:r>
        </a:p>
      </dgm:t>
    </dgm:pt>
    <dgm:pt modelId="{4F7255CC-142F-4DE5-9B91-51A9E359DA88}" type="parTrans" cxnId="{458B3C02-A6FA-44A0-AEE1-71F151028023}">
      <dgm:prSet/>
      <dgm:spPr/>
      <dgm:t>
        <a:bodyPr/>
        <a:lstStyle/>
        <a:p>
          <a:endParaRPr lang="en-US"/>
        </a:p>
      </dgm:t>
    </dgm:pt>
    <dgm:pt modelId="{EE153356-5B8E-401C-B387-BAFA967E097F}" type="sibTrans" cxnId="{458B3C02-A6FA-44A0-AEE1-71F151028023}">
      <dgm:prSet/>
      <dgm:spPr/>
      <dgm:t>
        <a:bodyPr/>
        <a:lstStyle/>
        <a:p>
          <a:endParaRPr lang="en-US"/>
        </a:p>
      </dgm:t>
    </dgm:pt>
    <dgm:pt modelId="{67E2ABA0-582D-4CE1-9B4B-344F93B5744C}">
      <dgm:prSet/>
      <dgm:spPr/>
      <dgm:t>
        <a:bodyPr/>
        <a:lstStyle/>
        <a:p>
          <a:r>
            <a:rPr lang="en-US"/>
            <a:t>Worked at the Mathematical Center in Amsterdam – First ever person hired as a programmer</a:t>
          </a:r>
        </a:p>
      </dgm:t>
    </dgm:pt>
    <dgm:pt modelId="{1BFFF0C9-856D-427E-B15E-338FC376928C}" type="parTrans" cxnId="{E72A562C-802A-4AF5-9EE0-202E03241563}">
      <dgm:prSet/>
      <dgm:spPr/>
      <dgm:t>
        <a:bodyPr/>
        <a:lstStyle/>
        <a:p>
          <a:endParaRPr lang="en-US"/>
        </a:p>
      </dgm:t>
    </dgm:pt>
    <dgm:pt modelId="{E623E093-CC07-4C24-9BD6-E9B995737C3C}" type="sibTrans" cxnId="{E72A562C-802A-4AF5-9EE0-202E03241563}">
      <dgm:prSet/>
      <dgm:spPr/>
      <dgm:t>
        <a:bodyPr/>
        <a:lstStyle/>
        <a:p>
          <a:endParaRPr lang="en-US"/>
        </a:p>
      </dgm:t>
    </dgm:pt>
    <dgm:pt modelId="{8A7CAD08-22C6-479F-A39C-4A1C0B630DF5}">
      <dgm:prSet/>
      <dgm:spPr/>
      <dgm:t>
        <a:bodyPr/>
        <a:lstStyle/>
        <a:p>
          <a:pPr>
            <a:defRPr b="1"/>
          </a:pPr>
          <a:r>
            <a:rPr lang="en-US"/>
            <a:t>1957</a:t>
          </a:r>
        </a:p>
      </dgm:t>
    </dgm:pt>
    <dgm:pt modelId="{6FEE9CB4-5C77-456C-9A02-A18DC603902C}" type="parTrans" cxnId="{53C311E5-1C5B-4F65-8B05-25648DC70F01}">
      <dgm:prSet/>
      <dgm:spPr/>
      <dgm:t>
        <a:bodyPr/>
        <a:lstStyle/>
        <a:p>
          <a:endParaRPr lang="en-US"/>
        </a:p>
      </dgm:t>
    </dgm:pt>
    <dgm:pt modelId="{AD6BFD45-924E-4A52-AF6B-51442A063BB4}" type="sibTrans" cxnId="{53C311E5-1C5B-4F65-8B05-25648DC70F01}">
      <dgm:prSet/>
      <dgm:spPr/>
      <dgm:t>
        <a:bodyPr/>
        <a:lstStyle/>
        <a:p>
          <a:endParaRPr lang="en-US"/>
        </a:p>
      </dgm:t>
    </dgm:pt>
    <dgm:pt modelId="{B9D69EB2-C132-4CD1-9F52-488339D2023A}">
      <dgm:prSet/>
      <dgm:spPr/>
      <dgm:t>
        <a:bodyPr/>
        <a:lstStyle/>
        <a:p>
          <a:pPr>
            <a:defRPr b="1"/>
          </a:pPr>
          <a:r>
            <a:rPr lang="en-US"/>
            <a:t>1962—1973</a:t>
          </a:r>
        </a:p>
      </dgm:t>
    </dgm:pt>
    <dgm:pt modelId="{2C7B912D-833F-40D6-A90E-B9A9020ADACD}" type="parTrans" cxnId="{CF2D0003-237B-400E-9187-6D2D6E4D1B93}">
      <dgm:prSet/>
      <dgm:spPr/>
      <dgm:t>
        <a:bodyPr/>
        <a:lstStyle/>
        <a:p>
          <a:endParaRPr lang="en-US"/>
        </a:p>
      </dgm:t>
    </dgm:pt>
    <dgm:pt modelId="{1896FB5E-14EA-4DCC-8447-45587940994B}" type="sibTrans" cxnId="{CF2D0003-237B-400E-9187-6D2D6E4D1B93}">
      <dgm:prSet/>
      <dgm:spPr/>
    </dgm:pt>
    <dgm:pt modelId="{70A3B100-80B6-4CD5-BA71-7BCFAA8E1D80}">
      <dgm:prSet/>
      <dgm:spPr/>
      <dgm:t>
        <a:bodyPr/>
        <a:lstStyle/>
        <a:p>
          <a:pPr>
            <a:defRPr b="1"/>
          </a:pPr>
          <a:r>
            <a:rPr lang="en-US"/>
            <a:t>1973—1984</a:t>
          </a:r>
        </a:p>
      </dgm:t>
    </dgm:pt>
    <dgm:pt modelId="{E0EDF7D5-5637-4B5B-BB44-D3303D9CDE81}" type="parTrans" cxnId="{1DD76618-C6C0-4E7C-980C-C2D8312DAC60}">
      <dgm:prSet/>
      <dgm:spPr/>
      <dgm:t>
        <a:bodyPr/>
        <a:lstStyle/>
        <a:p>
          <a:endParaRPr lang="en-US"/>
        </a:p>
      </dgm:t>
    </dgm:pt>
    <dgm:pt modelId="{A3FB6198-D83F-40AF-A86B-8611BDAFA272}" type="sibTrans" cxnId="{1DD76618-C6C0-4E7C-980C-C2D8312DAC60}">
      <dgm:prSet/>
      <dgm:spPr/>
    </dgm:pt>
    <dgm:pt modelId="{205FA772-BCF3-4818-A19A-5E7AC9D69125}">
      <dgm:prSet/>
      <dgm:spPr/>
      <dgm:t>
        <a:bodyPr/>
        <a:lstStyle/>
        <a:p>
          <a:pPr>
            <a:defRPr b="1"/>
          </a:pPr>
          <a:r>
            <a:rPr lang="en-US" dirty="0"/>
            <a:t>1984-1999</a:t>
          </a:r>
        </a:p>
      </dgm:t>
    </dgm:pt>
    <dgm:pt modelId="{2D5B8B9B-0848-4136-A355-3298A9844500}" type="parTrans" cxnId="{1DE38D2B-DDD7-4A46-9612-FE27FA375DE3}">
      <dgm:prSet/>
      <dgm:spPr/>
      <dgm:t>
        <a:bodyPr/>
        <a:lstStyle/>
        <a:p>
          <a:endParaRPr lang="en-US"/>
        </a:p>
      </dgm:t>
    </dgm:pt>
    <dgm:pt modelId="{F30D60E4-7465-4B39-956A-48758E118224}" type="sibTrans" cxnId="{1DE38D2B-DDD7-4A46-9612-FE27FA375DE3}">
      <dgm:prSet/>
      <dgm:spPr/>
    </dgm:pt>
    <dgm:pt modelId="{82764B4F-90AB-4F83-B8DB-CD19CE6A0E75}">
      <dgm:prSet/>
      <dgm:spPr/>
      <dgm:t>
        <a:bodyPr/>
        <a:lstStyle/>
        <a:p>
          <a:r>
            <a:rPr lang="en-US"/>
            <a:t>Married – Justice of the Peace would not accept programmer as profession</a:t>
          </a:r>
        </a:p>
      </dgm:t>
    </dgm:pt>
    <dgm:pt modelId="{E52C6883-179A-41F7-A822-B0BFCBEBF75D}" type="parTrans" cxnId="{A61B59E5-7491-4045-82E4-DC289B60517C}">
      <dgm:prSet/>
      <dgm:spPr/>
      <dgm:t>
        <a:bodyPr/>
        <a:lstStyle/>
        <a:p>
          <a:endParaRPr lang="en-US"/>
        </a:p>
      </dgm:t>
    </dgm:pt>
    <dgm:pt modelId="{8BC20E7D-B0D5-4436-A0D2-BA389BE26E92}" type="sibTrans" cxnId="{A61B59E5-7491-4045-82E4-DC289B60517C}">
      <dgm:prSet/>
      <dgm:spPr/>
    </dgm:pt>
    <dgm:pt modelId="{44908FF7-7C4D-4A1A-89B2-72849D915F30}">
      <dgm:prSet/>
      <dgm:spPr/>
      <dgm:t>
        <a:bodyPr/>
        <a:lstStyle/>
        <a:p>
          <a:r>
            <a:rPr lang="en-US"/>
            <a:t>Professor of Mathematics at Technical University of Eindhoven, Holland</a:t>
          </a:r>
        </a:p>
      </dgm:t>
    </dgm:pt>
    <dgm:pt modelId="{38B1CDE8-A277-489F-9C39-7A9BBBD65C86}" type="parTrans" cxnId="{6BCD90EA-F64A-42E0-9BE3-E5823FF54848}">
      <dgm:prSet/>
      <dgm:spPr/>
      <dgm:t>
        <a:bodyPr/>
        <a:lstStyle/>
        <a:p>
          <a:endParaRPr lang="en-US"/>
        </a:p>
      </dgm:t>
    </dgm:pt>
    <dgm:pt modelId="{F85D7644-6093-4F4F-A77A-2FDB9F57DCB5}" type="sibTrans" cxnId="{6BCD90EA-F64A-42E0-9BE3-E5823FF54848}">
      <dgm:prSet/>
      <dgm:spPr/>
    </dgm:pt>
    <dgm:pt modelId="{0EF707D4-99B7-4552-970A-970B515B14FA}">
      <dgm:prSet/>
      <dgm:spPr/>
      <dgm:t>
        <a:bodyPr/>
        <a:lstStyle/>
        <a:p>
          <a:r>
            <a:rPr lang="en-US" dirty="0"/>
            <a:t>Research Fellow and Prof. Extraordinarius at Eindhoven</a:t>
          </a:r>
        </a:p>
      </dgm:t>
    </dgm:pt>
    <dgm:pt modelId="{8FA3059B-F028-47DF-B7C1-E21A6BA3B868}" type="parTrans" cxnId="{6CFD3595-2927-4BCD-9AB2-C20DB0324D8B}">
      <dgm:prSet/>
      <dgm:spPr/>
      <dgm:t>
        <a:bodyPr/>
        <a:lstStyle/>
        <a:p>
          <a:endParaRPr lang="en-US"/>
        </a:p>
      </dgm:t>
    </dgm:pt>
    <dgm:pt modelId="{E8FBEEEC-B101-4D7E-97E8-9C2CB35980AE}" type="sibTrans" cxnId="{6CFD3595-2927-4BCD-9AB2-C20DB0324D8B}">
      <dgm:prSet/>
      <dgm:spPr/>
    </dgm:pt>
    <dgm:pt modelId="{4FC70616-56A2-4FA9-8F07-1AA9214235BF}">
      <dgm:prSet/>
      <dgm:spPr/>
      <dgm:t>
        <a:bodyPr/>
        <a:lstStyle/>
        <a:p>
          <a:r>
            <a:rPr lang="en-US" dirty="0"/>
            <a:t>Prof. and Schlumberger Centennial Chair in CS at UT Austin</a:t>
          </a:r>
        </a:p>
      </dgm:t>
    </dgm:pt>
    <dgm:pt modelId="{810413CA-4897-4630-A2DB-B8B6636B54D0}" type="parTrans" cxnId="{CA6B01A0-4415-41ED-9C68-8BE616A9A2F6}">
      <dgm:prSet/>
      <dgm:spPr/>
      <dgm:t>
        <a:bodyPr/>
        <a:lstStyle/>
        <a:p>
          <a:endParaRPr lang="en-US"/>
        </a:p>
      </dgm:t>
    </dgm:pt>
    <dgm:pt modelId="{4A1EF739-5A3F-4EB2-8497-9F4442BA7A8F}" type="sibTrans" cxnId="{CA6B01A0-4415-41ED-9C68-8BE616A9A2F6}">
      <dgm:prSet/>
      <dgm:spPr/>
    </dgm:pt>
    <dgm:pt modelId="{93131F08-3CA5-40BB-9DFB-0406B2189A6C}">
      <dgm:prSet/>
      <dgm:spPr/>
      <dgm:t>
        <a:bodyPr/>
        <a:lstStyle/>
        <a:p>
          <a:pPr>
            <a:defRPr b="1"/>
          </a:pPr>
          <a:r>
            <a:rPr lang="en-US" dirty="0"/>
            <a:t>2002</a:t>
          </a:r>
        </a:p>
      </dgm:t>
    </dgm:pt>
    <dgm:pt modelId="{CCCA5A05-92DE-441F-A72C-589EC7494803}" type="parTrans" cxnId="{65BC2667-9AB7-49EB-AA14-15A4E40B2968}">
      <dgm:prSet/>
      <dgm:spPr/>
      <dgm:t>
        <a:bodyPr/>
        <a:lstStyle/>
        <a:p>
          <a:endParaRPr lang="en-US"/>
        </a:p>
      </dgm:t>
    </dgm:pt>
    <dgm:pt modelId="{7884FE8F-14F1-4610-8355-B9E368DB3730}" type="sibTrans" cxnId="{65BC2667-9AB7-49EB-AA14-15A4E40B2968}">
      <dgm:prSet/>
      <dgm:spPr/>
      <dgm:t>
        <a:bodyPr/>
        <a:lstStyle/>
        <a:p>
          <a:endParaRPr lang="en-US"/>
        </a:p>
      </dgm:t>
    </dgm:pt>
    <dgm:pt modelId="{44C669D7-E461-4135-B928-E2212A8A87FF}">
      <dgm:prSet/>
      <dgm:spPr/>
      <dgm:t>
        <a:bodyPr/>
        <a:lstStyle/>
        <a:p>
          <a:r>
            <a:rPr lang="en-US" dirty="0"/>
            <a:t>Died in Nuenen, Netherlands</a:t>
          </a:r>
        </a:p>
      </dgm:t>
    </dgm:pt>
    <dgm:pt modelId="{453A4D1A-3671-49E5-BBB1-6FFBF98F3DB6}" type="parTrans" cxnId="{E8D089AE-ECDC-432B-A0B4-AB43EA7CFAE2}">
      <dgm:prSet/>
      <dgm:spPr/>
      <dgm:t>
        <a:bodyPr/>
        <a:lstStyle/>
        <a:p>
          <a:endParaRPr lang="en-US"/>
        </a:p>
      </dgm:t>
    </dgm:pt>
    <dgm:pt modelId="{A2F8549B-250A-49D5-875D-8F036CA620AD}" type="sibTrans" cxnId="{E8D089AE-ECDC-432B-A0B4-AB43EA7CFAE2}">
      <dgm:prSet/>
      <dgm:spPr/>
      <dgm:t>
        <a:bodyPr/>
        <a:lstStyle/>
        <a:p>
          <a:endParaRPr lang="en-US"/>
        </a:p>
      </dgm:t>
    </dgm:pt>
    <dgm:pt modelId="{0141311B-4613-4C5F-A055-E6994D8EBB78}" type="pres">
      <dgm:prSet presAssocID="{87031E80-4356-4729-BDA4-6C6C339BE20E}" presName="root" presStyleCnt="0">
        <dgm:presLayoutVars>
          <dgm:chMax/>
          <dgm:chPref/>
          <dgm:animLvl val="lvl"/>
        </dgm:presLayoutVars>
      </dgm:prSet>
      <dgm:spPr/>
    </dgm:pt>
    <dgm:pt modelId="{214E5F33-F511-4970-B67E-9ECE86ED087C}" type="pres">
      <dgm:prSet presAssocID="{87031E80-4356-4729-BDA4-6C6C339BE20E}" presName="divider" presStyleLbl="node1" presStyleIdx="0" presStyleCnt="1"/>
      <dgm:spPr/>
    </dgm:pt>
    <dgm:pt modelId="{86A429D9-A56F-49F8-BFBD-63949F443E37}" type="pres">
      <dgm:prSet presAssocID="{87031E80-4356-4729-BDA4-6C6C339BE20E}" presName="nodes" presStyleCnt="0">
        <dgm:presLayoutVars>
          <dgm:chMax/>
          <dgm:chPref/>
          <dgm:animLvl val="lvl"/>
        </dgm:presLayoutVars>
      </dgm:prSet>
      <dgm:spPr/>
    </dgm:pt>
    <dgm:pt modelId="{20B12E05-CCF0-4FBE-95AB-ECAC8F6E4C95}" type="pres">
      <dgm:prSet presAssocID="{EA4C8A53-487C-4975-BD19-D435A278BAE0}" presName="composite" presStyleCnt="0"/>
      <dgm:spPr/>
    </dgm:pt>
    <dgm:pt modelId="{B9962720-2EDC-4AA0-9C70-74E00B2FB58A}" type="pres">
      <dgm:prSet presAssocID="{EA4C8A53-487C-4975-BD19-D435A278BAE0}" presName="L1TextContainer" presStyleLbl="revTx" presStyleIdx="0" presStyleCnt="8">
        <dgm:presLayoutVars>
          <dgm:chMax val="1"/>
          <dgm:chPref val="1"/>
          <dgm:bulletEnabled val="1"/>
        </dgm:presLayoutVars>
      </dgm:prSet>
      <dgm:spPr/>
    </dgm:pt>
    <dgm:pt modelId="{0B8C1E52-51EB-4323-B2B4-320D8B8FE9FD}" type="pres">
      <dgm:prSet presAssocID="{EA4C8A53-487C-4975-BD19-D435A278BAE0}" presName="L2TextContainerWrapper" presStyleCnt="0">
        <dgm:presLayoutVars>
          <dgm:chMax val="0"/>
          <dgm:chPref val="0"/>
          <dgm:bulletEnabled val="1"/>
        </dgm:presLayoutVars>
      </dgm:prSet>
      <dgm:spPr/>
    </dgm:pt>
    <dgm:pt modelId="{423F0742-1A85-43F0-8199-889E120656AC}" type="pres">
      <dgm:prSet presAssocID="{EA4C8A53-487C-4975-BD19-D435A278BAE0}" presName="L2TextContainer" presStyleLbl="bgAccFollowNode1" presStyleIdx="0" presStyleCnt="8"/>
      <dgm:spPr/>
    </dgm:pt>
    <dgm:pt modelId="{3584605C-B582-4CA2-8CFB-1815F092F407}" type="pres">
      <dgm:prSet presAssocID="{EA4C8A53-487C-4975-BD19-D435A278BAE0}" presName="FlexibleEmptyPlaceHolder" presStyleCnt="0"/>
      <dgm:spPr/>
    </dgm:pt>
    <dgm:pt modelId="{E0C6374E-C91D-41FA-A78B-0B78BF3ADB1E}" type="pres">
      <dgm:prSet presAssocID="{EA4C8A53-487C-4975-BD19-D435A278BAE0}" presName="ConnectLine" presStyleLbl="alignNode1" presStyleIdx="0" presStyleCnt="8"/>
      <dgm:spPr>
        <a:solidFill>
          <a:schemeClr val="dk2">
            <a:hueOff val="0"/>
            <a:satOff val="0"/>
            <a:lumOff val="0"/>
            <a:alphaOff val="0"/>
          </a:schemeClr>
        </a:solidFill>
        <a:ln w="6350" cap="flat" cmpd="sng" algn="ctr">
          <a:solidFill>
            <a:schemeClr val="dk2">
              <a:hueOff val="0"/>
              <a:satOff val="0"/>
              <a:lumOff val="0"/>
              <a:alphaOff val="0"/>
            </a:schemeClr>
          </a:solidFill>
          <a:prstDash val="dash"/>
        </a:ln>
        <a:effectLst/>
      </dgm:spPr>
    </dgm:pt>
    <dgm:pt modelId="{B3958109-E271-40A3-AD5C-D5F09B4F2D68}" type="pres">
      <dgm:prSet presAssocID="{EA4C8A53-487C-4975-BD19-D435A278BAE0}" presName="ConnectorPoint" presStyleLbl="fgAcc1" presStyleIdx="0" presStyleCnt="8"/>
      <dgm:spPr>
        <a:solidFill>
          <a:schemeClr val="lt2">
            <a:alpha val="90000"/>
            <a:hueOff val="0"/>
            <a:satOff val="0"/>
            <a:lumOff val="0"/>
            <a:alphaOff val="0"/>
          </a:schemeClr>
        </a:solidFill>
        <a:ln w="15875" cap="flat" cmpd="sng" algn="ctr">
          <a:noFill/>
          <a:prstDash val="solid"/>
        </a:ln>
        <a:effectLst/>
      </dgm:spPr>
    </dgm:pt>
    <dgm:pt modelId="{FF82AA21-29B8-4EA9-AFD2-D69A19E3DE7F}" type="pres">
      <dgm:prSet presAssocID="{EA4C8A53-487C-4975-BD19-D435A278BAE0}" presName="EmptyPlaceHolder" presStyleCnt="0"/>
      <dgm:spPr/>
    </dgm:pt>
    <dgm:pt modelId="{366DFD0D-534F-4225-AC8A-070DF8AC4866}" type="pres">
      <dgm:prSet presAssocID="{EF8CD64D-1545-4E5D-8E9E-11F315D418C3}" presName="spaceBetweenRectangles" presStyleCnt="0"/>
      <dgm:spPr/>
    </dgm:pt>
    <dgm:pt modelId="{7C2C6884-E44E-4BCD-A71B-D19AD9404E7F}" type="pres">
      <dgm:prSet presAssocID="{728C558C-1CF7-4647-97E4-85379DA051A3}" presName="composite" presStyleCnt="0"/>
      <dgm:spPr/>
    </dgm:pt>
    <dgm:pt modelId="{68291D6B-EB58-4743-BF5B-51E7ADD39A03}" type="pres">
      <dgm:prSet presAssocID="{728C558C-1CF7-4647-97E4-85379DA051A3}" presName="L1TextContainer" presStyleLbl="revTx" presStyleIdx="1" presStyleCnt="8">
        <dgm:presLayoutVars>
          <dgm:chMax val="1"/>
          <dgm:chPref val="1"/>
          <dgm:bulletEnabled val="1"/>
        </dgm:presLayoutVars>
      </dgm:prSet>
      <dgm:spPr/>
    </dgm:pt>
    <dgm:pt modelId="{500D6038-010C-4F06-88C9-44915AD6DF06}" type="pres">
      <dgm:prSet presAssocID="{728C558C-1CF7-4647-97E4-85379DA051A3}" presName="L2TextContainerWrapper" presStyleCnt="0">
        <dgm:presLayoutVars>
          <dgm:chMax val="0"/>
          <dgm:chPref val="0"/>
          <dgm:bulletEnabled val="1"/>
        </dgm:presLayoutVars>
      </dgm:prSet>
      <dgm:spPr/>
    </dgm:pt>
    <dgm:pt modelId="{AD198642-8AA2-4E3F-9E93-5F67D61CFB67}" type="pres">
      <dgm:prSet presAssocID="{728C558C-1CF7-4647-97E4-85379DA051A3}" presName="L2TextContainer" presStyleLbl="bgAccFollowNode1" presStyleIdx="1" presStyleCnt="8"/>
      <dgm:spPr/>
    </dgm:pt>
    <dgm:pt modelId="{A5FCA4DB-0CA7-4119-BC11-76476BC5A812}" type="pres">
      <dgm:prSet presAssocID="{728C558C-1CF7-4647-97E4-85379DA051A3}" presName="FlexibleEmptyPlaceHolder" presStyleCnt="0"/>
      <dgm:spPr/>
    </dgm:pt>
    <dgm:pt modelId="{649AF743-3D9D-4B7C-ABD2-A5B9E467DB35}" type="pres">
      <dgm:prSet presAssocID="{728C558C-1CF7-4647-97E4-85379DA051A3}" presName="ConnectLine" presStyleLbl="alignNode1" presStyleIdx="1" presStyleCnt="8"/>
      <dgm:spPr>
        <a:solidFill>
          <a:schemeClr val="dk2">
            <a:hueOff val="0"/>
            <a:satOff val="0"/>
            <a:lumOff val="0"/>
            <a:alphaOff val="0"/>
          </a:schemeClr>
        </a:solidFill>
        <a:ln w="6350" cap="flat" cmpd="sng" algn="ctr">
          <a:solidFill>
            <a:schemeClr val="dk2">
              <a:hueOff val="0"/>
              <a:satOff val="0"/>
              <a:lumOff val="0"/>
              <a:alphaOff val="0"/>
            </a:schemeClr>
          </a:solidFill>
          <a:prstDash val="dash"/>
        </a:ln>
        <a:effectLst/>
      </dgm:spPr>
    </dgm:pt>
    <dgm:pt modelId="{B4B3EF41-9099-493D-8973-C37FFC564153}" type="pres">
      <dgm:prSet presAssocID="{728C558C-1CF7-4647-97E4-85379DA051A3}" presName="ConnectorPoint" presStyleLbl="fgAcc1" presStyleIdx="1" presStyleCnt="8"/>
      <dgm:spPr>
        <a:solidFill>
          <a:schemeClr val="lt2">
            <a:alpha val="90000"/>
            <a:hueOff val="0"/>
            <a:satOff val="0"/>
            <a:lumOff val="0"/>
            <a:alphaOff val="0"/>
          </a:schemeClr>
        </a:solidFill>
        <a:ln w="15875" cap="flat" cmpd="sng" algn="ctr">
          <a:noFill/>
          <a:prstDash val="solid"/>
        </a:ln>
        <a:effectLst/>
      </dgm:spPr>
    </dgm:pt>
    <dgm:pt modelId="{D6986050-FC20-46D4-8366-EB86B44AF125}" type="pres">
      <dgm:prSet presAssocID="{728C558C-1CF7-4647-97E4-85379DA051A3}" presName="EmptyPlaceHolder" presStyleCnt="0"/>
      <dgm:spPr/>
    </dgm:pt>
    <dgm:pt modelId="{45661A56-2465-461F-9A28-25D46B10CDFB}" type="pres">
      <dgm:prSet presAssocID="{68E8615A-730C-4E3C-BAC6-B71601B37B10}" presName="spaceBetweenRectangles" presStyleCnt="0"/>
      <dgm:spPr/>
    </dgm:pt>
    <dgm:pt modelId="{F3CFFAEA-5A5C-4C7E-9B32-67E59EC038BF}" type="pres">
      <dgm:prSet presAssocID="{6F9E4628-0FC8-49FD-A174-2D23299A48C2}" presName="composite" presStyleCnt="0"/>
      <dgm:spPr/>
    </dgm:pt>
    <dgm:pt modelId="{95853F27-0A59-4B2A-9471-AE6361030656}" type="pres">
      <dgm:prSet presAssocID="{6F9E4628-0FC8-49FD-A174-2D23299A48C2}" presName="L1TextContainer" presStyleLbl="revTx" presStyleIdx="2" presStyleCnt="8">
        <dgm:presLayoutVars>
          <dgm:chMax val="1"/>
          <dgm:chPref val="1"/>
          <dgm:bulletEnabled val="1"/>
        </dgm:presLayoutVars>
      </dgm:prSet>
      <dgm:spPr/>
    </dgm:pt>
    <dgm:pt modelId="{37846B0C-8989-4EA3-BAE9-0CABCFBED08C}" type="pres">
      <dgm:prSet presAssocID="{6F9E4628-0FC8-49FD-A174-2D23299A48C2}" presName="L2TextContainerWrapper" presStyleCnt="0">
        <dgm:presLayoutVars>
          <dgm:chMax val="0"/>
          <dgm:chPref val="0"/>
          <dgm:bulletEnabled val="1"/>
        </dgm:presLayoutVars>
      </dgm:prSet>
      <dgm:spPr/>
    </dgm:pt>
    <dgm:pt modelId="{ECA28F23-3AE1-4624-B2DD-19C73F495776}" type="pres">
      <dgm:prSet presAssocID="{6F9E4628-0FC8-49FD-A174-2D23299A48C2}" presName="L2TextContainer" presStyleLbl="bgAccFollowNode1" presStyleIdx="2" presStyleCnt="8"/>
      <dgm:spPr/>
    </dgm:pt>
    <dgm:pt modelId="{08659FF2-740D-4747-8EA0-55B0B5F66B30}" type="pres">
      <dgm:prSet presAssocID="{6F9E4628-0FC8-49FD-A174-2D23299A48C2}" presName="FlexibleEmptyPlaceHolder" presStyleCnt="0"/>
      <dgm:spPr/>
    </dgm:pt>
    <dgm:pt modelId="{46AC3E07-079F-4CC6-ACE8-2B381E0A3252}" type="pres">
      <dgm:prSet presAssocID="{6F9E4628-0FC8-49FD-A174-2D23299A48C2}" presName="ConnectLine" presStyleLbl="alignNode1" presStyleIdx="2" presStyleCnt="8"/>
      <dgm:spPr>
        <a:solidFill>
          <a:schemeClr val="dk2">
            <a:hueOff val="0"/>
            <a:satOff val="0"/>
            <a:lumOff val="0"/>
            <a:alphaOff val="0"/>
          </a:schemeClr>
        </a:solidFill>
        <a:ln w="6350" cap="flat" cmpd="sng" algn="ctr">
          <a:solidFill>
            <a:schemeClr val="dk2">
              <a:hueOff val="0"/>
              <a:satOff val="0"/>
              <a:lumOff val="0"/>
              <a:alphaOff val="0"/>
            </a:schemeClr>
          </a:solidFill>
          <a:prstDash val="dash"/>
        </a:ln>
        <a:effectLst/>
      </dgm:spPr>
    </dgm:pt>
    <dgm:pt modelId="{048F08C2-DE8D-4A40-9CFD-16E1C8AB3D4E}" type="pres">
      <dgm:prSet presAssocID="{6F9E4628-0FC8-49FD-A174-2D23299A48C2}" presName="ConnectorPoint" presStyleLbl="fgAcc1" presStyleIdx="2" presStyleCnt="8"/>
      <dgm:spPr>
        <a:solidFill>
          <a:schemeClr val="lt2">
            <a:alpha val="90000"/>
            <a:hueOff val="0"/>
            <a:satOff val="0"/>
            <a:lumOff val="0"/>
            <a:alphaOff val="0"/>
          </a:schemeClr>
        </a:solidFill>
        <a:ln w="15875" cap="flat" cmpd="sng" algn="ctr">
          <a:noFill/>
          <a:prstDash val="solid"/>
        </a:ln>
        <a:effectLst/>
      </dgm:spPr>
    </dgm:pt>
    <dgm:pt modelId="{573CC887-91FD-45EE-85AC-7CA0D44FF7C1}" type="pres">
      <dgm:prSet presAssocID="{6F9E4628-0FC8-49FD-A174-2D23299A48C2}" presName="EmptyPlaceHolder" presStyleCnt="0"/>
      <dgm:spPr/>
    </dgm:pt>
    <dgm:pt modelId="{3329F866-3556-43D2-8EED-34EF824CD0D9}" type="pres">
      <dgm:prSet presAssocID="{EE153356-5B8E-401C-B387-BAFA967E097F}" presName="spaceBetweenRectangles" presStyleCnt="0"/>
      <dgm:spPr/>
    </dgm:pt>
    <dgm:pt modelId="{80AD620E-35E8-4B7C-BF94-D9F268D88EFB}" type="pres">
      <dgm:prSet presAssocID="{8A7CAD08-22C6-479F-A39C-4A1C0B630DF5}" presName="composite" presStyleCnt="0"/>
      <dgm:spPr/>
    </dgm:pt>
    <dgm:pt modelId="{A041A946-828D-464E-BB74-28D0EF0F6608}" type="pres">
      <dgm:prSet presAssocID="{8A7CAD08-22C6-479F-A39C-4A1C0B630DF5}" presName="L1TextContainer" presStyleLbl="revTx" presStyleIdx="3" presStyleCnt="8">
        <dgm:presLayoutVars>
          <dgm:chMax val="1"/>
          <dgm:chPref val="1"/>
          <dgm:bulletEnabled val="1"/>
        </dgm:presLayoutVars>
      </dgm:prSet>
      <dgm:spPr/>
    </dgm:pt>
    <dgm:pt modelId="{BC8FDD98-9608-48C0-922A-0C658ABC1213}" type="pres">
      <dgm:prSet presAssocID="{8A7CAD08-22C6-479F-A39C-4A1C0B630DF5}" presName="L2TextContainerWrapper" presStyleCnt="0">
        <dgm:presLayoutVars>
          <dgm:chMax val="0"/>
          <dgm:chPref val="0"/>
          <dgm:bulletEnabled val="1"/>
        </dgm:presLayoutVars>
      </dgm:prSet>
      <dgm:spPr/>
    </dgm:pt>
    <dgm:pt modelId="{989240C6-6EFC-4EE2-81D2-D33F6029CF4D}" type="pres">
      <dgm:prSet presAssocID="{8A7CAD08-22C6-479F-A39C-4A1C0B630DF5}" presName="L2TextContainer" presStyleLbl="bgAccFollowNode1" presStyleIdx="3" presStyleCnt="8"/>
      <dgm:spPr/>
    </dgm:pt>
    <dgm:pt modelId="{90C2B19D-1291-4305-BD63-B7D357F36F49}" type="pres">
      <dgm:prSet presAssocID="{8A7CAD08-22C6-479F-A39C-4A1C0B630DF5}" presName="FlexibleEmptyPlaceHolder" presStyleCnt="0"/>
      <dgm:spPr/>
    </dgm:pt>
    <dgm:pt modelId="{DD30BC44-D303-4965-9385-0500B8B3DC76}" type="pres">
      <dgm:prSet presAssocID="{8A7CAD08-22C6-479F-A39C-4A1C0B630DF5}" presName="ConnectLine" presStyleLbl="alignNode1" presStyleIdx="3" presStyleCnt="8"/>
      <dgm:spPr>
        <a:solidFill>
          <a:schemeClr val="dk2">
            <a:hueOff val="0"/>
            <a:satOff val="0"/>
            <a:lumOff val="0"/>
            <a:alphaOff val="0"/>
          </a:schemeClr>
        </a:solidFill>
        <a:ln w="6350" cap="flat" cmpd="sng" algn="ctr">
          <a:solidFill>
            <a:schemeClr val="dk2">
              <a:hueOff val="0"/>
              <a:satOff val="0"/>
              <a:lumOff val="0"/>
              <a:alphaOff val="0"/>
            </a:schemeClr>
          </a:solidFill>
          <a:prstDash val="dash"/>
        </a:ln>
        <a:effectLst/>
      </dgm:spPr>
    </dgm:pt>
    <dgm:pt modelId="{9BC7BA79-DB07-48D6-B54B-593A0953E6E0}" type="pres">
      <dgm:prSet presAssocID="{8A7CAD08-22C6-479F-A39C-4A1C0B630DF5}" presName="ConnectorPoint" presStyleLbl="fgAcc1" presStyleIdx="3" presStyleCnt="8"/>
      <dgm:spPr>
        <a:solidFill>
          <a:schemeClr val="lt2">
            <a:alpha val="90000"/>
            <a:hueOff val="0"/>
            <a:satOff val="0"/>
            <a:lumOff val="0"/>
            <a:alphaOff val="0"/>
          </a:schemeClr>
        </a:solidFill>
        <a:ln w="15875" cap="flat" cmpd="sng" algn="ctr">
          <a:noFill/>
          <a:prstDash val="solid"/>
        </a:ln>
        <a:effectLst/>
      </dgm:spPr>
    </dgm:pt>
    <dgm:pt modelId="{6263821D-D577-47B4-B3FD-1BC2EBFEAB47}" type="pres">
      <dgm:prSet presAssocID="{8A7CAD08-22C6-479F-A39C-4A1C0B630DF5}" presName="EmptyPlaceHolder" presStyleCnt="0"/>
      <dgm:spPr/>
    </dgm:pt>
    <dgm:pt modelId="{AA430CA6-A2F7-4806-8353-8BD1699B9DED}" type="pres">
      <dgm:prSet presAssocID="{AD6BFD45-924E-4A52-AF6B-51442A063BB4}" presName="spaceBetweenRectangles" presStyleCnt="0"/>
      <dgm:spPr/>
    </dgm:pt>
    <dgm:pt modelId="{C2E99828-85D7-4514-9B66-2CA56A48D93A}" type="pres">
      <dgm:prSet presAssocID="{B9D69EB2-C132-4CD1-9F52-488339D2023A}" presName="composite" presStyleCnt="0"/>
      <dgm:spPr/>
    </dgm:pt>
    <dgm:pt modelId="{E49C77A0-801D-4B03-ABE1-61AE353105C7}" type="pres">
      <dgm:prSet presAssocID="{B9D69EB2-C132-4CD1-9F52-488339D2023A}" presName="L1TextContainer" presStyleLbl="revTx" presStyleIdx="4" presStyleCnt="8">
        <dgm:presLayoutVars>
          <dgm:chMax val="1"/>
          <dgm:chPref val="1"/>
          <dgm:bulletEnabled val="1"/>
        </dgm:presLayoutVars>
      </dgm:prSet>
      <dgm:spPr/>
    </dgm:pt>
    <dgm:pt modelId="{9972C378-76D6-4970-AFF2-9DF4B484F35B}" type="pres">
      <dgm:prSet presAssocID="{B9D69EB2-C132-4CD1-9F52-488339D2023A}" presName="L2TextContainerWrapper" presStyleCnt="0">
        <dgm:presLayoutVars>
          <dgm:chMax val="0"/>
          <dgm:chPref val="0"/>
          <dgm:bulletEnabled val="1"/>
        </dgm:presLayoutVars>
      </dgm:prSet>
      <dgm:spPr/>
    </dgm:pt>
    <dgm:pt modelId="{A031F98B-85B9-40ED-A7F8-1F22DC44E2C3}" type="pres">
      <dgm:prSet presAssocID="{B9D69EB2-C132-4CD1-9F52-488339D2023A}" presName="L2TextContainer" presStyleLbl="bgAccFollowNode1" presStyleIdx="4" presStyleCnt="8"/>
      <dgm:spPr/>
    </dgm:pt>
    <dgm:pt modelId="{0D0EE7F2-EB52-4694-A88F-59622A429999}" type="pres">
      <dgm:prSet presAssocID="{B9D69EB2-C132-4CD1-9F52-488339D2023A}" presName="FlexibleEmptyPlaceHolder" presStyleCnt="0"/>
      <dgm:spPr/>
    </dgm:pt>
    <dgm:pt modelId="{50725FE4-BE37-47FD-AECB-8BD7FA3D7D0B}" type="pres">
      <dgm:prSet presAssocID="{B9D69EB2-C132-4CD1-9F52-488339D2023A}" presName="ConnectLine" presStyleLbl="alignNode1" presStyleIdx="4" presStyleCnt="8"/>
      <dgm:spPr>
        <a:solidFill>
          <a:schemeClr val="dk2">
            <a:hueOff val="0"/>
            <a:satOff val="0"/>
            <a:lumOff val="0"/>
            <a:alphaOff val="0"/>
          </a:schemeClr>
        </a:solidFill>
        <a:ln w="6350" cap="flat" cmpd="sng" algn="ctr">
          <a:solidFill>
            <a:schemeClr val="dk2">
              <a:hueOff val="0"/>
              <a:satOff val="0"/>
              <a:lumOff val="0"/>
              <a:alphaOff val="0"/>
            </a:schemeClr>
          </a:solidFill>
          <a:prstDash val="dash"/>
        </a:ln>
        <a:effectLst/>
      </dgm:spPr>
    </dgm:pt>
    <dgm:pt modelId="{D222F9B4-8BCE-458B-9BEC-08197854BE3D}" type="pres">
      <dgm:prSet presAssocID="{B9D69EB2-C132-4CD1-9F52-488339D2023A}" presName="ConnectorPoint" presStyleLbl="fgAcc1" presStyleIdx="4" presStyleCnt="8"/>
      <dgm:spPr>
        <a:solidFill>
          <a:schemeClr val="lt2">
            <a:alpha val="90000"/>
            <a:hueOff val="0"/>
            <a:satOff val="0"/>
            <a:lumOff val="0"/>
            <a:alphaOff val="0"/>
          </a:schemeClr>
        </a:solidFill>
        <a:ln w="15875" cap="flat" cmpd="sng" algn="ctr">
          <a:noFill/>
          <a:prstDash val="solid"/>
        </a:ln>
        <a:effectLst/>
      </dgm:spPr>
    </dgm:pt>
    <dgm:pt modelId="{9771263A-117C-4224-A7AA-361103BE5802}" type="pres">
      <dgm:prSet presAssocID="{B9D69EB2-C132-4CD1-9F52-488339D2023A}" presName="EmptyPlaceHolder" presStyleCnt="0"/>
      <dgm:spPr/>
    </dgm:pt>
    <dgm:pt modelId="{379E8F38-2CEE-4EDE-855F-3AFEAC2E399B}" type="pres">
      <dgm:prSet presAssocID="{1896FB5E-14EA-4DCC-8447-45587940994B}" presName="spaceBetweenRectangles" presStyleCnt="0"/>
      <dgm:spPr/>
    </dgm:pt>
    <dgm:pt modelId="{6141060E-550A-4113-B76E-B2B59864DDFE}" type="pres">
      <dgm:prSet presAssocID="{70A3B100-80B6-4CD5-BA71-7BCFAA8E1D80}" presName="composite" presStyleCnt="0"/>
      <dgm:spPr/>
    </dgm:pt>
    <dgm:pt modelId="{021BB1D9-0E22-4B38-A6D8-A4CA59E42D58}" type="pres">
      <dgm:prSet presAssocID="{70A3B100-80B6-4CD5-BA71-7BCFAA8E1D80}" presName="L1TextContainer" presStyleLbl="revTx" presStyleIdx="5" presStyleCnt="8">
        <dgm:presLayoutVars>
          <dgm:chMax val="1"/>
          <dgm:chPref val="1"/>
          <dgm:bulletEnabled val="1"/>
        </dgm:presLayoutVars>
      </dgm:prSet>
      <dgm:spPr/>
    </dgm:pt>
    <dgm:pt modelId="{2CEA8552-0473-47A0-8DD7-497B6A74DE6D}" type="pres">
      <dgm:prSet presAssocID="{70A3B100-80B6-4CD5-BA71-7BCFAA8E1D80}" presName="L2TextContainerWrapper" presStyleCnt="0">
        <dgm:presLayoutVars>
          <dgm:chMax val="0"/>
          <dgm:chPref val="0"/>
          <dgm:bulletEnabled val="1"/>
        </dgm:presLayoutVars>
      </dgm:prSet>
      <dgm:spPr/>
    </dgm:pt>
    <dgm:pt modelId="{FE15A2F4-962C-4032-B814-0FF2ED4B3D8D}" type="pres">
      <dgm:prSet presAssocID="{70A3B100-80B6-4CD5-BA71-7BCFAA8E1D80}" presName="L2TextContainer" presStyleLbl="bgAccFollowNode1" presStyleIdx="5" presStyleCnt="8"/>
      <dgm:spPr/>
    </dgm:pt>
    <dgm:pt modelId="{C58A8DC4-F127-4F27-BB42-40953237D6BF}" type="pres">
      <dgm:prSet presAssocID="{70A3B100-80B6-4CD5-BA71-7BCFAA8E1D80}" presName="FlexibleEmptyPlaceHolder" presStyleCnt="0"/>
      <dgm:spPr/>
    </dgm:pt>
    <dgm:pt modelId="{22FB5DA4-1507-4E45-859D-84EB9F11E5CB}" type="pres">
      <dgm:prSet presAssocID="{70A3B100-80B6-4CD5-BA71-7BCFAA8E1D80}" presName="ConnectLine" presStyleLbl="alignNode1" presStyleIdx="5" presStyleCnt="8"/>
      <dgm:spPr>
        <a:solidFill>
          <a:schemeClr val="dk2">
            <a:hueOff val="0"/>
            <a:satOff val="0"/>
            <a:lumOff val="0"/>
            <a:alphaOff val="0"/>
          </a:schemeClr>
        </a:solidFill>
        <a:ln w="6350" cap="flat" cmpd="sng" algn="ctr">
          <a:solidFill>
            <a:schemeClr val="dk2">
              <a:hueOff val="0"/>
              <a:satOff val="0"/>
              <a:lumOff val="0"/>
              <a:alphaOff val="0"/>
            </a:schemeClr>
          </a:solidFill>
          <a:prstDash val="dash"/>
        </a:ln>
        <a:effectLst/>
      </dgm:spPr>
    </dgm:pt>
    <dgm:pt modelId="{56D84326-7A4B-43DF-A6FB-4255BAF42EC8}" type="pres">
      <dgm:prSet presAssocID="{70A3B100-80B6-4CD5-BA71-7BCFAA8E1D80}" presName="ConnectorPoint" presStyleLbl="fgAcc1" presStyleIdx="5" presStyleCnt="8"/>
      <dgm:spPr>
        <a:solidFill>
          <a:schemeClr val="lt2">
            <a:alpha val="90000"/>
            <a:hueOff val="0"/>
            <a:satOff val="0"/>
            <a:lumOff val="0"/>
            <a:alphaOff val="0"/>
          </a:schemeClr>
        </a:solidFill>
        <a:ln w="15875" cap="flat" cmpd="sng" algn="ctr">
          <a:noFill/>
          <a:prstDash val="solid"/>
        </a:ln>
        <a:effectLst/>
      </dgm:spPr>
    </dgm:pt>
    <dgm:pt modelId="{FD48AD90-1F28-4F92-B7A9-F50EB7B19047}" type="pres">
      <dgm:prSet presAssocID="{70A3B100-80B6-4CD5-BA71-7BCFAA8E1D80}" presName="EmptyPlaceHolder" presStyleCnt="0"/>
      <dgm:spPr/>
    </dgm:pt>
    <dgm:pt modelId="{68F4D0D7-D47B-454D-9660-6C83A93E9C72}" type="pres">
      <dgm:prSet presAssocID="{A3FB6198-D83F-40AF-A86B-8611BDAFA272}" presName="spaceBetweenRectangles" presStyleCnt="0"/>
      <dgm:spPr/>
    </dgm:pt>
    <dgm:pt modelId="{047843F2-BB1A-400A-8AA8-5962B3B8CE54}" type="pres">
      <dgm:prSet presAssocID="{205FA772-BCF3-4818-A19A-5E7AC9D69125}" presName="composite" presStyleCnt="0"/>
      <dgm:spPr/>
    </dgm:pt>
    <dgm:pt modelId="{650842E1-7B12-4055-BBE8-F39B2696CA04}" type="pres">
      <dgm:prSet presAssocID="{205FA772-BCF3-4818-A19A-5E7AC9D69125}" presName="L1TextContainer" presStyleLbl="revTx" presStyleIdx="6" presStyleCnt="8">
        <dgm:presLayoutVars>
          <dgm:chMax val="1"/>
          <dgm:chPref val="1"/>
          <dgm:bulletEnabled val="1"/>
        </dgm:presLayoutVars>
      </dgm:prSet>
      <dgm:spPr/>
    </dgm:pt>
    <dgm:pt modelId="{0948FB19-53B5-475E-871B-33B312539D3C}" type="pres">
      <dgm:prSet presAssocID="{205FA772-BCF3-4818-A19A-5E7AC9D69125}" presName="L2TextContainerWrapper" presStyleCnt="0">
        <dgm:presLayoutVars>
          <dgm:chMax val="0"/>
          <dgm:chPref val="0"/>
          <dgm:bulletEnabled val="1"/>
        </dgm:presLayoutVars>
      </dgm:prSet>
      <dgm:spPr/>
    </dgm:pt>
    <dgm:pt modelId="{FE4E46F1-C1E3-406A-8DFD-EAC317388962}" type="pres">
      <dgm:prSet presAssocID="{205FA772-BCF3-4818-A19A-5E7AC9D69125}" presName="L2TextContainer" presStyleLbl="bgAccFollowNode1" presStyleIdx="6" presStyleCnt="8"/>
      <dgm:spPr/>
    </dgm:pt>
    <dgm:pt modelId="{54647C6E-1B2D-456C-A6D6-FC23859B7E67}" type="pres">
      <dgm:prSet presAssocID="{205FA772-BCF3-4818-A19A-5E7AC9D69125}" presName="FlexibleEmptyPlaceHolder" presStyleCnt="0"/>
      <dgm:spPr/>
    </dgm:pt>
    <dgm:pt modelId="{D2B076C7-0555-4FDF-9880-5490AB8DAECB}" type="pres">
      <dgm:prSet presAssocID="{205FA772-BCF3-4818-A19A-5E7AC9D69125}" presName="ConnectLine" presStyleLbl="alignNode1" presStyleIdx="6" presStyleCnt="8"/>
      <dgm:spPr>
        <a:solidFill>
          <a:schemeClr val="dk2">
            <a:hueOff val="0"/>
            <a:satOff val="0"/>
            <a:lumOff val="0"/>
            <a:alphaOff val="0"/>
          </a:schemeClr>
        </a:solidFill>
        <a:ln w="6350" cap="flat" cmpd="sng" algn="ctr">
          <a:solidFill>
            <a:schemeClr val="dk2">
              <a:hueOff val="0"/>
              <a:satOff val="0"/>
              <a:lumOff val="0"/>
              <a:alphaOff val="0"/>
            </a:schemeClr>
          </a:solidFill>
          <a:prstDash val="dash"/>
        </a:ln>
        <a:effectLst/>
      </dgm:spPr>
    </dgm:pt>
    <dgm:pt modelId="{84D10D28-7248-43E4-A4E8-4BCCB1BC6C12}" type="pres">
      <dgm:prSet presAssocID="{205FA772-BCF3-4818-A19A-5E7AC9D69125}" presName="ConnectorPoint" presStyleLbl="fgAcc1" presStyleIdx="6" presStyleCnt="8"/>
      <dgm:spPr>
        <a:solidFill>
          <a:schemeClr val="lt2">
            <a:alpha val="90000"/>
            <a:hueOff val="0"/>
            <a:satOff val="0"/>
            <a:lumOff val="0"/>
            <a:alphaOff val="0"/>
          </a:schemeClr>
        </a:solidFill>
        <a:ln w="15875" cap="flat" cmpd="sng" algn="ctr">
          <a:noFill/>
          <a:prstDash val="solid"/>
        </a:ln>
        <a:effectLst/>
      </dgm:spPr>
    </dgm:pt>
    <dgm:pt modelId="{E77D0B0D-1C4D-46F2-AB0C-E8C622026DF9}" type="pres">
      <dgm:prSet presAssocID="{205FA772-BCF3-4818-A19A-5E7AC9D69125}" presName="EmptyPlaceHolder" presStyleCnt="0"/>
      <dgm:spPr/>
    </dgm:pt>
    <dgm:pt modelId="{FED94A02-B7B9-4D4B-A162-AAF0A28A3A39}" type="pres">
      <dgm:prSet presAssocID="{F30D60E4-7465-4B39-956A-48758E118224}" presName="spaceBetweenRectangles" presStyleCnt="0"/>
      <dgm:spPr/>
    </dgm:pt>
    <dgm:pt modelId="{9FC9849A-0344-49B5-B774-338EC2BD7530}" type="pres">
      <dgm:prSet presAssocID="{93131F08-3CA5-40BB-9DFB-0406B2189A6C}" presName="composite" presStyleCnt="0"/>
      <dgm:spPr/>
    </dgm:pt>
    <dgm:pt modelId="{A424FD9B-1D0A-4D91-B54D-81D5381E390F}" type="pres">
      <dgm:prSet presAssocID="{93131F08-3CA5-40BB-9DFB-0406B2189A6C}" presName="L1TextContainer" presStyleLbl="revTx" presStyleIdx="7" presStyleCnt="8">
        <dgm:presLayoutVars>
          <dgm:chMax val="1"/>
          <dgm:chPref val="1"/>
          <dgm:bulletEnabled val="1"/>
        </dgm:presLayoutVars>
      </dgm:prSet>
      <dgm:spPr/>
    </dgm:pt>
    <dgm:pt modelId="{0129DA86-A861-43FF-868B-493590162B9D}" type="pres">
      <dgm:prSet presAssocID="{93131F08-3CA5-40BB-9DFB-0406B2189A6C}" presName="L2TextContainerWrapper" presStyleCnt="0">
        <dgm:presLayoutVars>
          <dgm:chMax val="0"/>
          <dgm:chPref val="0"/>
          <dgm:bulletEnabled val="1"/>
        </dgm:presLayoutVars>
      </dgm:prSet>
      <dgm:spPr/>
    </dgm:pt>
    <dgm:pt modelId="{7F483032-D9F4-4B81-837C-FF7D2F818EE6}" type="pres">
      <dgm:prSet presAssocID="{93131F08-3CA5-40BB-9DFB-0406B2189A6C}" presName="L2TextContainer" presStyleLbl="bgAccFollowNode1" presStyleIdx="7" presStyleCnt="8"/>
      <dgm:spPr/>
    </dgm:pt>
    <dgm:pt modelId="{F0381EB4-BCC4-4A8C-9E28-3BA120C1E235}" type="pres">
      <dgm:prSet presAssocID="{93131F08-3CA5-40BB-9DFB-0406B2189A6C}" presName="FlexibleEmptyPlaceHolder" presStyleCnt="0"/>
      <dgm:spPr/>
    </dgm:pt>
    <dgm:pt modelId="{5AA39849-CB69-4F92-9EE4-16D8546203FB}" type="pres">
      <dgm:prSet presAssocID="{93131F08-3CA5-40BB-9DFB-0406B2189A6C}" presName="ConnectLine" presStyleLbl="alignNode1" presStyleIdx="7" presStyleCnt="8"/>
      <dgm:spPr>
        <a:solidFill>
          <a:schemeClr val="dk2">
            <a:hueOff val="0"/>
            <a:satOff val="0"/>
            <a:lumOff val="0"/>
            <a:alphaOff val="0"/>
          </a:schemeClr>
        </a:solidFill>
        <a:ln w="6350" cap="flat" cmpd="sng" algn="ctr">
          <a:solidFill>
            <a:schemeClr val="dk2">
              <a:hueOff val="0"/>
              <a:satOff val="0"/>
              <a:lumOff val="0"/>
              <a:alphaOff val="0"/>
            </a:schemeClr>
          </a:solidFill>
          <a:prstDash val="dash"/>
        </a:ln>
        <a:effectLst/>
      </dgm:spPr>
    </dgm:pt>
    <dgm:pt modelId="{0178A793-A1FB-4A4E-A851-5B5DFDCE46EF}" type="pres">
      <dgm:prSet presAssocID="{93131F08-3CA5-40BB-9DFB-0406B2189A6C}" presName="ConnectorPoint" presStyleLbl="fgAcc1" presStyleIdx="7" presStyleCnt="8"/>
      <dgm:spPr>
        <a:solidFill>
          <a:schemeClr val="lt2">
            <a:alpha val="90000"/>
            <a:hueOff val="0"/>
            <a:satOff val="0"/>
            <a:lumOff val="0"/>
            <a:alphaOff val="0"/>
          </a:schemeClr>
        </a:solidFill>
        <a:ln w="15875" cap="flat" cmpd="sng" algn="ctr">
          <a:noFill/>
          <a:prstDash val="solid"/>
        </a:ln>
        <a:effectLst/>
      </dgm:spPr>
    </dgm:pt>
    <dgm:pt modelId="{DCCADC8E-B46A-4B0F-B5A3-462208337FAE}" type="pres">
      <dgm:prSet presAssocID="{93131F08-3CA5-40BB-9DFB-0406B2189A6C}" presName="EmptyPlaceHolder" presStyleCnt="0"/>
      <dgm:spPr/>
    </dgm:pt>
  </dgm:ptLst>
  <dgm:cxnLst>
    <dgm:cxn modelId="{458B3C02-A6FA-44A0-AEE1-71F151028023}" srcId="{87031E80-4356-4729-BDA4-6C6C339BE20E}" destId="{6F9E4628-0FC8-49FD-A174-2D23299A48C2}" srcOrd="2" destOrd="0" parTransId="{4F7255CC-142F-4DE5-9B91-51A9E359DA88}" sibTransId="{EE153356-5B8E-401C-B387-BAFA967E097F}"/>
    <dgm:cxn modelId="{CF2D0003-237B-400E-9187-6D2D6E4D1B93}" srcId="{87031E80-4356-4729-BDA4-6C6C339BE20E}" destId="{B9D69EB2-C132-4CD1-9F52-488339D2023A}" srcOrd="4" destOrd="0" parTransId="{2C7B912D-833F-40D6-A90E-B9A9020ADACD}" sibTransId="{1896FB5E-14EA-4DCC-8447-45587940994B}"/>
    <dgm:cxn modelId="{26A56506-9575-4170-A00D-E82EE54B817B}" type="presOf" srcId="{67E2ABA0-582D-4CE1-9B4B-344F93B5744C}" destId="{ECA28F23-3AE1-4624-B2DD-19C73F495776}" srcOrd="0" destOrd="0" presId="urn:microsoft.com/office/officeart/2017/3/layout/HorizontalPathTimeline"/>
    <dgm:cxn modelId="{BE0B1411-6795-4847-B1C8-4E5CCFEE18A9}" type="presOf" srcId="{6F9E4628-0FC8-49FD-A174-2D23299A48C2}" destId="{95853F27-0A59-4B2A-9471-AE6361030656}" srcOrd="0" destOrd="0" presId="urn:microsoft.com/office/officeart/2017/3/layout/HorizontalPathTimeline"/>
    <dgm:cxn modelId="{1DD76618-C6C0-4E7C-980C-C2D8312DAC60}" srcId="{87031E80-4356-4729-BDA4-6C6C339BE20E}" destId="{70A3B100-80B6-4CD5-BA71-7BCFAA8E1D80}" srcOrd="5" destOrd="0" parTransId="{E0EDF7D5-5637-4B5B-BB44-D3303D9CDE81}" sibTransId="{A3FB6198-D83F-40AF-A86B-8611BDAFA272}"/>
    <dgm:cxn modelId="{23659A1E-818D-438D-812D-C05E57DF70E8}" type="presOf" srcId="{44908FF7-7C4D-4A1A-89B2-72849D915F30}" destId="{A031F98B-85B9-40ED-A7F8-1F22DC44E2C3}" srcOrd="0" destOrd="0" presId="urn:microsoft.com/office/officeart/2017/3/layout/HorizontalPathTimeline"/>
    <dgm:cxn modelId="{1DE38D2B-DDD7-4A46-9612-FE27FA375DE3}" srcId="{87031E80-4356-4729-BDA4-6C6C339BE20E}" destId="{205FA772-BCF3-4818-A19A-5E7AC9D69125}" srcOrd="6" destOrd="0" parTransId="{2D5B8B9B-0848-4136-A355-3298A9844500}" sibTransId="{F30D60E4-7465-4B39-956A-48758E118224}"/>
    <dgm:cxn modelId="{E72A562C-802A-4AF5-9EE0-202E03241563}" srcId="{6F9E4628-0FC8-49FD-A174-2D23299A48C2}" destId="{67E2ABA0-582D-4CE1-9B4B-344F93B5744C}" srcOrd="0" destOrd="0" parTransId="{1BFFF0C9-856D-427E-B15E-338FC376928C}" sibTransId="{E623E093-CC07-4C24-9BD6-E9B995737C3C}"/>
    <dgm:cxn modelId="{003BC131-D72B-4D46-9FF7-E3CE352B3741}" type="presOf" srcId="{4FC70616-56A2-4FA9-8F07-1AA9214235BF}" destId="{FE4E46F1-C1E3-406A-8DFD-EAC317388962}" srcOrd="0" destOrd="0" presId="urn:microsoft.com/office/officeart/2017/3/layout/HorizontalPathTimeline"/>
    <dgm:cxn modelId="{3FB72132-F5F7-4618-9F06-2CB8946F7C35}" type="presOf" srcId="{205FA772-BCF3-4818-A19A-5E7AC9D69125}" destId="{650842E1-7B12-4055-BBE8-F39B2696CA04}" srcOrd="0" destOrd="0" presId="urn:microsoft.com/office/officeart/2017/3/layout/HorizontalPathTimeline"/>
    <dgm:cxn modelId="{D451FA38-CB90-4B93-8E86-ECF32B53A301}" type="presOf" srcId="{19BD4B65-D034-4881-806C-6BD8DBEDF738}" destId="{AD198642-8AA2-4E3F-9E93-5F67D61CFB67}" srcOrd="0" destOrd="0" presId="urn:microsoft.com/office/officeart/2017/3/layout/HorizontalPathTimeline"/>
    <dgm:cxn modelId="{B30D9945-FD19-4408-84FF-883413161A69}" type="presOf" srcId="{82764B4F-90AB-4F83-B8DB-CD19CE6A0E75}" destId="{989240C6-6EFC-4EE2-81D2-D33F6029CF4D}" srcOrd="0" destOrd="0" presId="urn:microsoft.com/office/officeart/2017/3/layout/HorizontalPathTimeline"/>
    <dgm:cxn modelId="{4A041246-8236-43C4-A89B-82216AE30DFE}" srcId="{87031E80-4356-4729-BDA4-6C6C339BE20E}" destId="{728C558C-1CF7-4647-97E4-85379DA051A3}" srcOrd="1" destOrd="0" parTransId="{163BD85F-51E9-48C5-A4A0-6BCCB7CD8598}" sibTransId="{68E8615A-730C-4E3C-BAC6-B71601B37B10}"/>
    <dgm:cxn modelId="{65BC2667-9AB7-49EB-AA14-15A4E40B2968}" srcId="{87031E80-4356-4729-BDA4-6C6C339BE20E}" destId="{93131F08-3CA5-40BB-9DFB-0406B2189A6C}" srcOrd="7" destOrd="0" parTransId="{CCCA5A05-92DE-441F-A72C-589EC7494803}" sibTransId="{7884FE8F-14F1-4610-8355-B9E368DB3730}"/>
    <dgm:cxn modelId="{95F2D96D-F68E-4511-8B15-79216F580158}" type="presOf" srcId="{728C558C-1CF7-4647-97E4-85379DA051A3}" destId="{68291D6B-EB58-4743-BF5B-51E7ADD39A03}" srcOrd="0" destOrd="0" presId="urn:microsoft.com/office/officeart/2017/3/layout/HorizontalPathTimeline"/>
    <dgm:cxn modelId="{DF9BE750-10DC-4DB4-BF6C-35EC8B5A2A3A}" type="presOf" srcId="{A7BCAFBC-4238-4DE9-820F-C440B4964847}" destId="{423F0742-1A85-43F0-8199-889E120656AC}" srcOrd="0" destOrd="0" presId="urn:microsoft.com/office/officeart/2017/3/layout/HorizontalPathTimeline"/>
    <dgm:cxn modelId="{7B978052-9822-400F-818D-B01DE15524A2}" type="presOf" srcId="{44C669D7-E461-4135-B928-E2212A8A87FF}" destId="{7F483032-D9F4-4B81-837C-FF7D2F818EE6}" srcOrd="0" destOrd="0" presId="urn:microsoft.com/office/officeart/2017/3/layout/HorizontalPathTimeline"/>
    <dgm:cxn modelId="{CFBAE755-378D-4DC9-B15D-CAB9FB70DA68}" type="presOf" srcId="{8A7CAD08-22C6-479F-A39C-4A1C0B630DF5}" destId="{A041A946-828D-464E-BB74-28D0EF0F6608}" srcOrd="0" destOrd="0" presId="urn:microsoft.com/office/officeart/2017/3/layout/HorizontalPathTimeline"/>
    <dgm:cxn modelId="{8C982379-5B43-4785-84D5-12FFC8C6345E}" srcId="{728C558C-1CF7-4647-97E4-85379DA051A3}" destId="{19BD4B65-D034-4881-806C-6BD8DBEDF738}" srcOrd="0" destOrd="0" parTransId="{57B978D8-BB76-40CE-B36A-14D9574A0535}" sibTransId="{43D9104F-0C86-4E10-A8F0-32537A4F551D}"/>
    <dgm:cxn modelId="{6CFD3595-2927-4BCD-9AB2-C20DB0324D8B}" srcId="{70A3B100-80B6-4CD5-BA71-7BCFAA8E1D80}" destId="{0EF707D4-99B7-4552-970A-970B515B14FA}" srcOrd="0" destOrd="0" parTransId="{8FA3059B-F028-47DF-B7C1-E21A6BA3B868}" sibTransId="{E8FBEEEC-B101-4D7E-97E8-9C2CB35980AE}"/>
    <dgm:cxn modelId="{7209FF99-7EC6-4ED8-9E65-EE8F7F16AE88}" type="presOf" srcId="{70A3B100-80B6-4CD5-BA71-7BCFAA8E1D80}" destId="{021BB1D9-0E22-4B38-A6D8-A4CA59E42D58}" srcOrd="0" destOrd="0" presId="urn:microsoft.com/office/officeart/2017/3/layout/HorizontalPathTimeline"/>
    <dgm:cxn modelId="{CA6B01A0-4415-41ED-9C68-8BE616A9A2F6}" srcId="{205FA772-BCF3-4818-A19A-5E7AC9D69125}" destId="{4FC70616-56A2-4FA9-8F07-1AA9214235BF}" srcOrd="0" destOrd="0" parTransId="{810413CA-4897-4630-A2DB-B8B6636B54D0}" sibTransId="{4A1EF739-5A3F-4EB2-8497-9F4442BA7A8F}"/>
    <dgm:cxn modelId="{E8D089AE-ECDC-432B-A0B4-AB43EA7CFAE2}" srcId="{93131F08-3CA5-40BB-9DFB-0406B2189A6C}" destId="{44C669D7-E461-4135-B928-E2212A8A87FF}" srcOrd="0" destOrd="0" parTransId="{453A4D1A-3671-49E5-BBB1-6FFBF98F3DB6}" sibTransId="{A2F8549B-250A-49D5-875D-8F036CA620AD}"/>
    <dgm:cxn modelId="{E6E7AAD8-611D-43D1-92A6-D04E6124688C}" type="presOf" srcId="{0EF707D4-99B7-4552-970A-970B515B14FA}" destId="{FE15A2F4-962C-4032-B814-0FF2ED4B3D8D}" srcOrd="0" destOrd="0" presId="urn:microsoft.com/office/officeart/2017/3/layout/HorizontalPathTimeline"/>
    <dgm:cxn modelId="{C1F013E1-4D89-4A7E-AF2C-6E01A038FC5A}" type="presOf" srcId="{B9D69EB2-C132-4CD1-9F52-488339D2023A}" destId="{E49C77A0-801D-4B03-ABE1-61AE353105C7}" srcOrd="0" destOrd="0" presId="urn:microsoft.com/office/officeart/2017/3/layout/HorizontalPathTimeline"/>
    <dgm:cxn modelId="{53C311E5-1C5B-4F65-8B05-25648DC70F01}" srcId="{87031E80-4356-4729-BDA4-6C6C339BE20E}" destId="{8A7CAD08-22C6-479F-A39C-4A1C0B630DF5}" srcOrd="3" destOrd="0" parTransId="{6FEE9CB4-5C77-456C-9A02-A18DC603902C}" sibTransId="{AD6BFD45-924E-4A52-AF6B-51442A063BB4}"/>
    <dgm:cxn modelId="{A61B59E5-7491-4045-82E4-DC289B60517C}" srcId="{8A7CAD08-22C6-479F-A39C-4A1C0B630DF5}" destId="{82764B4F-90AB-4F83-B8DB-CD19CE6A0E75}" srcOrd="0" destOrd="0" parTransId="{E52C6883-179A-41F7-A822-B0BFCBEBF75D}" sibTransId="{8BC20E7D-B0D5-4436-A0D2-BA389BE26E92}"/>
    <dgm:cxn modelId="{4677D3E6-2F32-4A18-AD6E-0CF9CC50149B}" type="presOf" srcId="{93131F08-3CA5-40BB-9DFB-0406B2189A6C}" destId="{A424FD9B-1D0A-4D91-B54D-81D5381E390F}" srcOrd="0" destOrd="0" presId="urn:microsoft.com/office/officeart/2017/3/layout/HorizontalPathTimeline"/>
    <dgm:cxn modelId="{E5FF0EEA-E02E-4A01-8E48-1710E64EE00C}" type="presOf" srcId="{87031E80-4356-4729-BDA4-6C6C339BE20E}" destId="{0141311B-4613-4C5F-A055-E6994D8EBB78}" srcOrd="0" destOrd="0" presId="urn:microsoft.com/office/officeart/2017/3/layout/HorizontalPathTimeline"/>
    <dgm:cxn modelId="{6BCD90EA-F64A-42E0-9BE3-E5823FF54848}" srcId="{B9D69EB2-C132-4CD1-9F52-488339D2023A}" destId="{44908FF7-7C4D-4A1A-89B2-72849D915F30}" srcOrd="0" destOrd="0" parTransId="{38B1CDE8-A277-489F-9C39-7A9BBBD65C86}" sibTransId="{F85D7644-6093-4F4F-A77A-2FDB9F57DCB5}"/>
    <dgm:cxn modelId="{92D01AF2-B5A1-4E73-8824-B0E28A8ACA19}" srcId="{EA4C8A53-487C-4975-BD19-D435A278BAE0}" destId="{A7BCAFBC-4238-4DE9-820F-C440B4964847}" srcOrd="0" destOrd="0" parTransId="{FC0BCC70-9C76-4151-8540-DF5F8895844B}" sibTransId="{FB72D493-3C15-48AF-8DB5-9E856CDCEAD3}"/>
    <dgm:cxn modelId="{31AB05FE-955E-458F-93F7-4D5576DD0BAF}" srcId="{87031E80-4356-4729-BDA4-6C6C339BE20E}" destId="{EA4C8A53-487C-4975-BD19-D435A278BAE0}" srcOrd="0" destOrd="0" parTransId="{735591B0-4EA6-4D8A-B022-272A76CD1A2B}" sibTransId="{EF8CD64D-1545-4E5D-8E9E-11F315D418C3}"/>
    <dgm:cxn modelId="{759B86FF-CF2B-4D62-B4F7-D54E10C6401F}" type="presOf" srcId="{EA4C8A53-487C-4975-BD19-D435A278BAE0}" destId="{B9962720-2EDC-4AA0-9C70-74E00B2FB58A}" srcOrd="0" destOrd="0" presId="urn:microsoft.com/office/officeart/2017/3/layout/HorizontalPathTimeline"/>
    <dgm:cxn modelId="{87548961-9952-4787-B645-9A8B019E937F}" type="presParOf" srcId="{0141311B-4613-4C5F-A055-E6994D8EBB78}" destId="{214E5F33-F511-4970-B67E-9ECE86ED087C}" srcOrd="0" destOrd="0" presId="urn:microsoft.com/office/officeart/2017/3/layout/HorizontalPathTimeline"/>
    <dgm:cxn modelId="{BCAE7045-CAD9-4ACE-989F-19A75832DFE7}" type="presParOf" srcId="{0141311B-4613-4C5F-A055-E6994D8EBB78}" destId="{86A429D9-A56F-49F8-BFBD-63949F443E37}" srcOrd="1" destOrd="0" presId="urn:microsoft.com/office/officeart/2017/3/layout/HorizontalPathTimeline"/>
    <dgm:cxn modelId="{85A53237-1055-4148-B235-2B9F0AE05C1A}" type="presParOf" srcId="{86A429D9-A56F-49F8-BFBD-63949F443E37}" destId="{20B12E05-CCF0-4FBE-95AB-ECAC8F6E4C95}" srcOrd="0" destOrd="0" presId="urn:microsoft.com/office/officeart/2017/3/layout/HorizontalPathTimeline"/>
    <dgm:cxn modelId="{5E24D35A-A7E2-4E61-B5B2-41F471E470C9}" type="presParOf" srcId="{20B12E05-CCF0-4FBE-95AB-ECAC8F6E4C95}" destId="{B9962720-2EDC-4AA0-9C70-74E00B2FB58A}" srcOrd="0" destOrd="0" presId="urn:microsoft.com/office/officeart/2017/3/layout/HorizontalPathTimeline"/>
    <dgm:cxn modelId="{A570A4E9-01A8-4158-B7A3-52FAD47412D5}" type="presParOf" srcId="{20B12E05-CCF0-4FBE-95AB-ECAC8F6E4C95}" destId="{0B8C1E52-51EB-4323-B2B4-320D8B8FE9FD}" srcOrd="1" destOrd="0" presId="urn:microsoft.com/office/officeart/2017/3/layout/HorizontalPathTimeline"/>
    <dgm:cxn modelId="{BA3EA772-549E-4904-8F0F-02228A95F29A}" type="presParOf" srcId="{0B8C1E52-51EB-4323-B2B4-320D8B8FE9FD}" destId="{423F0742-1A85-43F0-8199-889E120656AC}" srcOrd="0" destOrd="0" presId="urn:microsoft.com/office/officeart/2017/3/layout/HorizontalPathTimeline"/>
    <dgm:cxn modelId="{AE7D9E8A-A859-4669-98BC-8B4AD840438B}" type="presParOf" srcId="{0B8C1E52-51EB-4323-B2B4-320D8B8FE9FD}" destId="{3584605C-B582-4CA2-8CFB-1815F092F407}" srcOrd="1" destOrd="0" presId="urn:microsoft.com/office/officeart/2017/3/layout/HorizontalPathTimeline"/>
    <dgm:cxn modelId="{5131A88B-51F9-4545-8BC8-71BFA421E53A}" type="presParOf" srcId="{20B12E05-CCF0-4FBE-95AB-ECAC8F6E4C95}" destId="{E0C6374E-C91D-41FA-A78B-0B78BF3ADB1E}" srcOrd="2" destOrd="0" presId="urn:microsoft.com/office/officeart/2017/3/layout/HorizontalPathTimeline"/>
    <dgm:cxn modelId="{679D4160-01D9-477A-AE4B-82ECE1838731}" type="presParOf" srcId="{20B12E05-CCF0-4FBE-95AB-ECAC8F6E4C95}" destId="{B3958109-E271-40A3-AD5C-D5F09B4F2D68}" srcOrd="3" destOrd="0" presId="urn:microsoft.com/office/officeart/2017/3/layout/HorizontalPathTimeline"/>
    <dgm:cxn modelId="{52C65C43-3924-4ABE-9ABF-BE0E4C66AB2E}" type="presParOf" srcId="{20B12E05-CCF0-4FBE-95AB-ECAC8F6E4C95}" destId="{FF82AA21-29B8-4EA9-AFD2-D69A19E3DE7F}" srcOrd="4" destOrd="0" presId="urn:microsoft.com/office/officeart/2017/3/layout/HorizontalPathTimeline"/>
    <dgm:cxn modelId="{8004E4D9-E039-4F9E-8B84-977D9F2AF8DF}" type="presParOf" srcId="{86A429D9-A56F-49F8-BFBD-63949F443E37}" destId="{366DFD0D-534F-4225-AC8A-070DF8AC4866}" srcOrd="1" destOrd="0" presId="urn:microsoft.com/office/officeart/2017/3/layout/HorizontalPathTimeline"/>
    <dgm:cxn modelId="{2FB4E377-1D2C-4FBC-8DB1-F12C3F8F21B9}" type="presParOf" srcId="{86A429D9-A56F-49F8-BFBD-63949F443E37}" destId="{7C2C6884-E44E-4BCD-A71B-D19AD9404E7F}" srcOrd="2" destOrd="0" presId="urn:microsoft.com/office/officeart/2017/3/layout/HorizontalPathTimeline"/>
    <dgm:cxn modelId="{6C0ECEDD-16CB-4101-A759-C6F6E9EF0999}" type="presParOf" srcId="{7C2C6884-E44E-4BCD-A71B-D19AD9404E7F}" destId="{68291D6B-EB58-4743-BF5B-51E7ADD39A03}" srcOrd="0" destOrd="0" presId="urn:microsoft.com/office/officeart/2017/3/layout/HorizontalPathTimeline"/>
    <dgm:cxn modelId="{5AF34EA9-A52B-46CB-A86C-30411577DC4E}" type="presParOf" srcId="{7C2C6884-E44E-4BCD-A71B-D19AD9404E7F}" destId="{500D6038-010C-4F06-88C9-44915AD6DF06}" srcOrd="1" destOrd="0" presId="urn:microsoft.com/office/officeart/2017/3/layout/HorizontalPathTimeline"/>
    <dgm:cxn modelId="{751ADD7F-F727-40BE-B71A-1DC31C043882}" type="presParOf" srcId="{500D6038-010C-4F06-88C9-44915AD6DF06}" destId="{AD198642-8AA2-4E3F-9E93-5F67D61CFB67}" srcOrd="0" destOrd="0" presId="urn:microsoft.com/office/officeart/2017/3/layout/HorizontalPathTimeline"/>
    <dgm:cxn modelId="{8BF546A4-5C2E-4329-ABDC-1073C3630E9D}" type="presParOf" srcId="{500D6038-010C-4F06-88C9-44915AD6DF06}" destId="{A5FCA4DB-0CA7-4119-BC11-76476BC5A812}" srcOrd="1" destOrd="0" presId="urn:microsoft.com/office/officeart/2017/3/layout/HorizontalPathTimeline"/>
    <dgm:cxn modelId="{F261C2C5-505F-497B-9159-B3C2F88A30F6}" type="presParOf" srcId="{7C2C6884-E44E-4BCD-A71B-D19AD9404E7F}" destId="{649AF743-3D9D-4B7C-ABD2-A5B9E467DB35}" srcOrd="2" destOrd="0" presId="urn:microsoft.com/office/officeart/2017/3/layout/HorizontalPathTimeline"/>
    <dgm:cxn modelId="{D074A16F-7611-4E10-BF82-E88C341816E2}" type="presParOf" srcId="{7C2C6884-E44E-4BCD-A71B-D19AD9404E7F}" destId="{B4B3EF41-9099-493D-8973-C37FFC564153}" srcOrd="3" destOrd="0" presId="urn:microsoft.com/office/officeart/2017/3/layout/HorizontalPathTimeline"/>
    <dgm:cxn modelId="{9ECA9D2A-ACBA-4D74-86BE-3EFE5C54C9B7}" type="presParOf" srcId="{7C2C6884-E44E-4BCD-A71B-D19AD9404E7F}" destId="{D6986050-FC20-46D4-8366-EB86B44AF125}" srcOrd="4" destOrd="0" presId="urn:microsoft.com/office/officeart/2017/3/layout/HorizontalPathTimeline"/>
    <dgm:cxn modelId="{10FD0110-5651-4AF8-BBE0-74B544A27649}" type="presParOf" srcId="{86A429D9-A56F-49F8-BFBD-63949F443E37}" destId="{45661A56-2465-461F-9A28-25D46B10CDFB}" srcOrd="3" destOrd="0" presId="urn:microsoft.com/office/officeart/2017/3/layout/HorizontalPathTimeline"/>
    <dgm:cxn modelId="{732A373A-0361-4495-BE46-96DACB92B00B}" type="presParOf" srcId="{86A429D9-A56F-49F8-BFBD-63949F443E37}" destId="{F3CFFAEA-5A5C-4C7E-9B32-67E59EC038BF}" srcOrd="4" destOrd="0" presId="urn:microsoft.com/office/officeart/2017/3/layout/HorizontalPathTimeline"/>
    <dgm:cxn modelId="{5694043F-931D-47CF-B971-8D79227FE747}" type="presParOf" srcId="{F3CFFAEA-5A5C-4C7E-9B32-67E59EC038BF}" destId="{95853F27-0A59-4B2A-9471-AE6361030656}" srcOrd="0" destOrd="0" presId="urn:microsoft.com/office/officeart/2017/3/layout/HorizontalPathTimeline"/>
    <dgm:cxn modelId="{193EFA46-9031-4E86-9ACE-75873231F97B}" type="presParOf" srcId="{F3CFFAEA-5A5C-4C7E-9B32-67E59EC038BF}" destId="{37846B0C-8989-4EA3-BAE9-0CABCFBED08C}" srcOrd="1" destOrd="0" presId="urn:microsoft.com/office/officeart/2017/3/layout/HorizontalPathTimeline"/>
    <dgm:cxn modelId="{E12E0F96-DCEC-4667-BBEC-41F3BB3868BE}" type="presParOf" srcId="{37846B0C-8989-4EA3-BAE9-0CABCFBED08C}" destId="{ECA28F23-3AE1-4624-B2DD-19C73F495776}" srcOrd="0" destOrd="0" presId="urn:microsoft.com/office/officeart/2017/3/layout/HorizontalPathTimeline"/>
    <dgm:cxn modelId="{EBEC0383-EFCA-4528-90F8-E231EE32EA3C}" type="presParOf" srcId="{37846B0C-8989-4EA3-BAE9-0CABCFBED08C}" destId="{08659FF2-740D-4747-8EA0-55B0B5F66B30}" srcOrd="1" destOrd="0" presId="urn:microsoft.com/office/officeart/2017/3/layout/HorizontalPathTimeline"/>
    <dgm:cxn modelId="{8A72BC76-6180-4629-A3D4-D524A40917E3}" type="presParOf" srcId="{F3CFFAEA-5A5C-4C7E-9B32-67E59EC038BF}" destId="{46AC3E07-079F-4CC6-ACE8-2B381E0A3252}" srcOrd="2" destOrd="0" presId="urn:microsoft.com/office/officeart/2017/3/layout/HorizontalPathTimeline"/>
    <dgm:cxn modelId="{08D96BBB-AFD9-4014-B018-928210EB3B04}" type="presParOf" srcId="{F3CFFAEA-5A5C-4C7E-9B32-67E59EC038BF}" destId="{048F08C2-DE8D-4A40-9CFD-16E1C8AB3D4E}" srcOrd="3" destOrd="0" presId="urn:microsoft.com/office/officeart/2017/3/layout/HorizontalPathTimeline"/>
    <dgm:cxn modelId="{C3031E7D-84AF-470F-844B-9FEEFBAB431B}" type="presParOf" srcId="{F3CFFAEA-5A5C-4C7E-9B32-67E59EC038BF}" destId="{573CC887-91FD-45EE-85AC-7CA0D44FF7C1}" srcOrd="4" destOrd="0" presId="urn:microsoft.com/office/officeart/2017/3/layout/HorizontalPathTimeline"/>
    <dgm:cxn modelId="{E04CC652-B268-4390-BB33-1AF0471697AE}" type="presParOf" srcId="{86A429D9-A56F-49F8-BFBD-63949F443E37}" destId="{3329F866-3556-43D2-8EED-34EF824CD0D9}" srcOrd="5" destOrd="0" presId="urn:microsoft.com/office/officeart/2017/3/layout/HorizontalPathTimeline"/>
    <dgm:cxn modelId="{D4D64A78-2374-49D7-ABE8-F9E459C2D175}" type="presParOf" srcId="{86A429D9-A56F-49F8-BFBD-63949F443E37}" destId="{80AD620E-35E8-4B7C-BF94-D9F268D88EFB}" srcOrd="6" destOrd="0" presId="urn:microsoft.com/office/officeart/2017/3/layout/HorizontalPathTimeline"/>
    <dgm:cxn modelId="{AF202559-E9B9-4531-A86F-7861A2A4E00A}" type="presParOf" srcId="{80AD620E-35E8-4B7C-BF94-D9F268D88EFB}" destId="{A041A946-828D-464E-BB74-28D0EF0F6608}" srcOrd="0" destOrd="0" presId="urn:microsoft.com/office/officeart/2017/3/layout/HorizontalPathTimeline"/>
    <dgm:cxn modelId="{F342F881-CD2D-41FE-9C1A-82808D14A704}" type="presParOf" srcId="{80AD620E-35E8-4B7C-BF94-D9F268D88EFB}" destId="{BC8FDD98-9608-48C0-922A-0C658ABC1213}" srcOrd="1" destOrd="0" presId="urn:microsoft.com/office/officeart/2017/3/layout/HorizontalPathTimeline"/>
    <dgm:cxn modelId="{A9486B37-F049-4E9D-8875-E36F15311470}" type="presParOf" srcId="{BC8FDD98-9608-48C0-922A-0C658ABC1213}" destId="{989240C6-6EFC-4EE2-81D2-D33F6029CF4D}" srcOrd="0" destOrd="0" presId="urn:microsoft.com/office/officeart/2017/3/layout/HorizontalPathTimeline"/>
    <dgm:cxn modelId="{917796AC-A95B-46C3-94C6-6CDAD6A9ED13}" type="presParOf" srcId="{BC8FDD98-9608-48C0-922A-0C658ABC1213}" destId="{90C2B19D-1291-4305-BD63-B7D357F36F49}" srcOrd="1" destOrd="0" presId="urn:microsoft.com/office/officeart/2017/3/layout/HorizontalPathTimeline"/>
    <dgm:cxn modelId="{97AA8745-154F-4D90-B16C-70EE6A23AFCC}" type="presParOf" srcId="{80AD620E-35E8-4B7C-BF94-D9F268D88EFB}" destId="{DD30BC44-D303-4965-9385-0500B8B3DC76}" srcOrd="2" destOrd="0" presId="urn:microsoft.com/office/officeart/2017/3/layout/HorizontalPathTimeline"/>
    <dgm:cxn modelId="{FDB3DC59-A67A-4AC3-8DCB-13A1B54F28C7}" type="presParOf" srcId="{80AD620E-35E8-4B7C-BF94-D9F268D88EFB}" destId="{9BC7BA79-DB07-48D6-B54B-593A0953E6E0}" srcOrd="3" destOrd="0" presId="urn:microsoft.com/office/officeart/2017/3/layout/HorizontalPathTimeline"/>
    <dgm:cxn modelId="{11232831-752B-47CB-9B53-6E56996A25E7}" type="presParOf" srcId="{80AD620E-35E8-4B7C-BF94-D9F268D88EFB}" destId="{6263821D-D577-47B4-B3FD-1BC2EBFEAB47}" srcOrd="4" destOrd="0" presId="urn:microsoft.com/office/officeart/2017/3/layout/HorizontalPathTimeline"/>
    <dgm:cxn modelId="{71870A47-2006-41D0-B3CB-F558D7089EED}" type="presParOf" srcId="{86A429D9-A56F-49F8-BFBD-63949F443E37}" destId="{AA430CA6-A2F7-4806-8353-8BD1699B9DED}" srcOrd="7" destOrd="0" presId="urn:microsoft.com/office/officeart/2017/3/layout/HorizontalPathTimeline"/>
    <dgm:cxn modelId="{BF4FABC9-2A1A-4FF8-913E-3E9176B631FF}" type="presParOf" srcId="{86A429D9-A56F-49F8-BFBD-63949F443E37}" destId="{C2E99828-85D7-4514-9B66-2CA56A48D93A}" srcOrd="8" destOrd="0" presId="urn:microsoft.com/office/officeart/2017/3/layout/HorizontalPathTimeline"/>
    <dgm:cxn modelId="{C5DF3B5B-1C3A-4B18-9996-3E44EC7B4CB5}" type="presParOf" srcId="{C2E99828-85D7-4514-9B66-2CA56A48D93A}" destId="{E49C77A0-801D-4B03-ABE1-61AE353105C7}" srcOrd="0" destOrd="0" presId="urn:microsoft.com/office/officeart/2017/3/layout/HorizontalPathTimeline"/>
    <dgm:cxn modelId="{44C3411C-C19B-4922-BF56-899A46197930}" type="presParOf" srcId="{C2E99828-85D7-4514-9B66-2CA56A48D93A}" destId="{9972C378-76D6-4970-AFF2-9DF4B484F35B}" srcOrd="1" destOrd="0" presId="urn:microsoft.com/office/officeart/2017/3/layout/HorizontalPathTimeline"/>
    <dgm:cxn modelId="{FF5FC721-08EB-44CF-B848-E4A9588F3487}" type="presParOf" srcId="{9972C378-76D6-4970-AFF2-9DF4B484F35B}" destId="{A031F98B-85B9-40ED-A7F8-1F22DC44E2C3}" srcOrd="0" destOrd="0" presId="urn:microsoft.com/office/officeart/2017/3/layout/HorizontalPathTimeline"/>
    <dgm:cxn modelId="{A2DDEA27-B044-41F2-B161-72DF93522CB9}" type="presParOf" srcId="{9972C378-76D6-4970-AFF2-9DF4B484F35B}" destId="{0D0EE7F2-EB52-4694-A88F-59622A429999}" srcOrd="1" destOrd="0" presId="urn:microsoft.com/office/officeart/2017/3/layout/HorizontalPathTimeline"/>
    <dgm:cxn modelId="{8D7202BA-8DB7-4512-8E7D-4E9807B45E1D}" type="presParOf" srcId="{C2E99828-85D7-4514-9B66-2CA56A48D93A}" destId="{50725FE4-BE37-47FD-AECB-8BD7FA3D7D0B}" srcOrd="2" destOrd="0" presId="urn:microsoft.com/office/officeart/2017/3/layout/HorizontalPathTimeline"/>
    <dgm:cxn modelId="{A3364DA1-DFF9-4E9B-B2A7-44E5F6036D0B}" type="presParOf" srcId="{C2E99828-85D7-4514-9B66-2CA56A48D93A}" destId="{D222F9B4-8BCE-458B-9BEC-08197854BE3D}" srcOrd="3" destOrd="0" presId="urn:microsoft.com/office/officeart/2017/3/layout/HorizontalPathTimeline"/>
    <dgm:cxn modelId="{E632748A-2CF9-4E95-94F2-765472412FF7}" type="presParOf" srcId="{C2E99828-85D7-4514-9B66-2CA56A48D93A}" destId="{9771263A-117C-4224-A7AA-361103BE5802}" srcOrd="4" destOrd="0" presId="urn:microsoft.com/office/officeart/2017/3/layout/HorizontalPathTimeline"/>
    <dgm:cxn modelId="{8884A166-2C46-484B-97AC-64DC5F467D65}" type="presParOf" srcId="{86A429D9-A56F-49F8-BFBD-63949F443E37}" destId="{379E8F38-2CEE-4EDE-855F-3AFEAC2E399B}" srcOrd="9" destOrd="0" presId="urn:microsoft.com/office/officeart/2017/3/layout/HorizontalPathTimeline"/>
    <dgm:cxn modelId="{24CF9808-E7A3-4E0D-8FEE-5DCF9ACF6C37}" type="presParOf" srcId="{86A429D9-A56F-49F8-BFBD-63949F443E37}" destId="{6141060E-550A-4113-B76E-B2B59864DDFE}" srcOrd="10" destOrd="0" presId="urn:microsoft.com/office/officeart/2017/3/layout/HorizontalPathTimeline"/>
    <dgm:cxn modelId="{6776B4C6-3464-455E-9ACD-55013155AC92}" type="presParOf" srcId="{6141060E-550A-4113-B76E-B2B59864DDFE}" destId="{021BB1D9-0E22-4B38-A6D8-A4CA59E42D58}" srcOrd="0" destOrd="0" presId="urn:microsoft.com/office/officeart/2017/3/layout/HorizontalPathTimeline"/>
    <dgm:cxn modelId="{E0B75CFC-1362-452A-9258-1C468B8E5F00}" type="presParOf" srcId="{6141060E-550A-4113-B76E-B2B59864DDFE}" destId="{2CEA8552-0473-47A0-8DD7-497B6A74DE6D}" srcOrd="1" destOrd="0" presId="urn:microsoft.com/office/officeart/2017/3/layout/HorizontalPathTimeline"/>
    <dgm:cxn modelId="{87AD6015-0539-49A9-A9CB-92145549DB9C}" type="presParOf" srcId="{2CEA8552-0473-47A0-8DD7-497B6A74DE6D}" destId="{FE15A2F4-962C-4032-B814-0FF2ED4B3D8D}" srcOrd="0" destOrd="0" presId="urn:microsoft.com/office/officeart/2017/3/layout/HorizontalPathTimeline"/>
    <dgm:cxn modelId="{D508DB15-C58A-4141-8353-0848166DD549}" type="presParOf" srcId="{2CEA8552-0473-47A0-8DD7-497B6A74DE6D}" destId="{C58A8DC4-F127-4F27-BB42-40953237D6BF}" srcOrd="1" destOrd="0" presId="urn:microsoft.com/office/officeart/2017/3/layout/HorizontalPathTimeline"/>
    <dgm:cxn modelId="{BB95EDE5-3186-4B7E-B92E-E1FA9E093A1B}" type="presParOf" srcId="{6141060E-550A-4113-B76E-B2B59864DDFE}" destId="{22FB5DA4-1507-4E45-859D-84EB9F11E5CB}" srcOrd="2" destOrd="0" presId="urn:microsoft.com/office/officeart/2017/3/layout/HorizontalPathTimeline"/>
    <dgm:cxn modelId="{4274F776-508B-45BD-8F4D-436A1A737753}" type="presParOf" srcId="{6141060E-550A-4113-B76E-B2B59864DDFE}" destId="{56D84326-7A4B-43DF-A6FB-4255BAF42EC8}" srcOrd="3" destOrd="0" presId="urn:microsoft.com/office/officeart/2017/3/layout/HorizontalPathTimeline"/>
    <dgm:cxn modelId="{DED5A9BE-E697-49FB-A086-C81067B83D95}" type="presParOf" srcId="{6141060E-550A-4113-B76E-B2B59864DDFE}" destId="{FD48AD90-1F28-4F92-B7A9-F50EB7B19047}" srcOrd="4" destOrd="0" presId="urn:microsoft.com/office/officeart/2017/3/layout/HorizontalPathTimeline"/>
    <dgm:cxn modelId="{522713F4-F141-45F7-A46F-4B25DCB0DA86}" type="presParOf" srcId="{86A429D9-A56F-49F8-BFBD-63949F443E37}" destId="{68F4D0D7-D47B-454D-9660-6C83A93E9C72}" srcOrd="11" destOrd="0" presId="urn:microsoft.com/office/officeart/2017/3/layout/HorizontalPathTimeline"/>
    <dgm:cxn modelId="{222CF3B9-7DC8-44DD-855E-90B872AB2CEB}" type="presParOf" srcId="{86A429D9-A56F-49F8-BFBD-63949F443E37}" destId="{047843F2-BB1A-400A-8AA8-5962B3B8CE54}" srcOrd="12" destOrd="0" presId="urn:microsoft.com/office/officeart/2017/3/layout/HorizontalPathTimeline"/>
    <dgm:cxn modelId="{72FAB1B8-483F-4B11-A6FF-C61E4DB328FC}" type="presParOf" srcId="{047843F2-BB1A-400A-8AA8-5962B3B8CE54}" destId="{650842E1-7B12-4055-BBE8-F39B2696CA04}" srcOrd="0" destOrd="0" presId="urn:microsoft.com/office/officeart/2017/3/layout/HorizontalPathTimeline"/>
    <dgm:cxn modelId="{E6BC96C2-2D51-4DA5-905B-E9EA303E206A}" type="presParOf" srcId="{047843F2-BB1A-400A-8AA8-5962B3B8CE54}" destId="{0948FB19-53B5-475E-871B-33B312539D3C}" srcOrd="1" destOrd="0" presId="urn:microsoft.com/office/officeart/2017/3/layout/HorizontalPathTimeline"/>
    <dgm:cxn modelId="{7E3FBC4D-1CA8-4DD4-8869-2ACC9625CAE3}" type="presParOf" srcId="{0948FB19-53B5-475E-871B-33B312539D3C}" destId="{FE4E46F1-C1E3-406A-8DFD-EAC317388962}" srcOrd="0" destOrd="0" presId="urn:microsoft.com/office/officeart/2017/3/layout/HorizontalPathTimeline"/>
    <dgm:cxn modelId="{E9F49E77-E197-4458-9B55-D778434701A9}" type="presParOf" srcId="{0948FB19-53B5-475E-871B-33B312539D3C}" destId="{54647C6E-1B2D-456C-A6D6-FC23859B7E67}" srcOrd="1" destOrd="0" presId="urn:microsoft.com/office/officeart/2017/3/layout/HorizontalPathTimeline"/>
    <dgm:cxn modelId="{DA32ED5D-7431-4991-855E-DD93541A1A4B}" type="presParOf" srcId="{047843F2-BB1A-400A-8AA8-5962B3B8CE54}" destId="{D2B076C7-0555-4FDF-9880-5490AB8DAECB}" srcOrd="2" destOrd="0" presId="urn:microsoft.com/office/officeart/2017/3/layout/HorizontalPathTimeline"/>
    <dgm:cxn modelId="{59F1472F-7F29-4864-9BBD-62D2968A99D2}" type="presParOf" srcId="{047843F2-BB1A-400A-8AA8-5962B3B8CE54}" destId="{84D10D28-7248-43E4-A4E8-4BCCB1BC6C12}" srcOrd="3" destOrd="0" presId="urn:microsoft.com/office/officeart/2017/3/layout/HorizontalPathTimeline"/>
    <dgm:cxn modelId="{75F4C4AA-5A64-48BA-B27F-A792CC24ADAB}" type="presParOf" srcId="{047843F2-BB1A-400A-8AA8-5962B3B8CE54}" destId="{E77D0B0D-1C4D-46F2-AB0C-E8C622026DF9}" srcOrd="4" destOrd="0" presId="urn:microsoft.com/office/officeart/2017/3/layout/HorizontalPathTimeline"/>
    <dgm:cxn modelId="{2D6B3141-2288-4FDE-9B10-5EBB66F1C742}" type="presParOf" srcId="{86A429D9-A56F-49F8-BFBD-63949F443E37}" destId="{FED94A02-B7B9-4D4B-A162-AAF0A28A3A39}" srcOrd="13" destOrd="0" presId="urn:microsoft.com/office/officeart/2017/3/layout/HorizontalPathTimeline"/>
    <dgm:cxn modelId="{1FE5AD40-0A24-4771-BA80-06310D89A552}" type="presParOf" srcId="{86A429D9-A56F-49F8-BFBD-63949F443E37}" destId="{9FC9849A-0344-49B5-B774-338EC2BD7530}" srcOrd="14" destOrd="0" presId="urn:microsoft.com/office/officeart/2017/3/layout/HorizontalPathTimeline"/>
    <dgm:cxn modelId="{46BDBB58-E8CF-4DD8-BEC2-A30DE48D5698}" type="presParOf" srcId="{9FC9849A-0344-49B5-B774-338EC2BD7530}" destId="{A424FD9B-1D0A-4D91-B54D-81D5381E390F}" srcOrd="0" destOrd="0" presId="urn:microsoft.com/office/officeart/2017/3/layout/HorizontalPathTimeline"/>
    <dgm:cxn modelId="{9C099708-031F-4A36-9A31-B317055B6C1E}" type="presParOf" srcId="{9FC9849A-0344-49B5-B774-338EC2BD7530}" destId="{0129DA86-A861-43FF-868B-493590162B9D}" srcOrd="1" destOrd="0" presId="urn:microsoft.com/office/officeart/2017/3/layout/HorizontalPathTimeline"/>
    <dgm:cxn modelId="{9BF6E0D5-3434-47FF-B470-D2633FCE09BC}" type="presParOf" srcId="{0129DA86-A861-43FF-868B-493590162B9D}" destId="{7F483032-D9F4-4B81-837C-FF7D2F818EE6}" srcOrd="0" destOrd="0" presId="urn:microsoft.com/office/officeart/2017/3/layout/HorizontalPathTimeline"/>
    <dgm:cxn modelId="{5C5F3EE9-21C7-4BD1-89B1-9CC1BA09670B}" type="presParOf" srcId="{0129DA86-A861-43FF-868B-493590162B9D}" destId="{F0381EB4-BCC4-4A8C-9E28-3BA120C1E235}" srcOrd="1" destOrd="0" presId="urn:microsoft.com/office/officeart/2017/3/layout/HorizontalPathTimeline"/>
    <dgm:cxn modelId="{1E83F9CE-DDDF-4106-A57D-2C48BF4FEDCE}" type="presParOf" srcId="{9FC9849A-0344-49B5-B774-338EC2BD7530}" destId="{5AA39849-CB69-4F92-9EE4-16D8546203FB}" srcOrd="2" destOrd="0" presId="urn:microsoft.com/office/officeart/2017/3/layout/HorizontalPathTimeline"/>
    <dgm:cxn modelId="{ECF1009E-7059-4C85-B0EB-B8F203B8932C}" type="presParOf" srcId="{9FC9849A-0344-49B5-B774-338EC2BD7530}" destId="{0178A793-A1FB-4A4E-A851-5B5DFDCE46EF}" srcOrd="3" destOrd="0" presId="urn:microsoft.com/office/officeart/2017/3/layout/HorizontalPathTimeline"/>
    <dgm:cxn modelId="{EB0541D3-28EC-45B6-B102-AEA981107290}" type="presParOf" srcId="{9FC9849A-0344-49B5-B774-338EC2BD7530}" destId="{DCCADC8E-B46A-4B0F-B5A3-462208337FAE}" srcOrd="4" destOrd="0" presId="urn:microsoft.com/office/officeart/2017/3/layout/HorizontalPath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962720-2EDC-4AA0-9C70-74E00B2FB58A}">
      <dsp:nvSpPr>
        <dsp:cNvPr id="0" name=""/>
        <dsp:cNvSpPr/>
      </dsp:nvSpPr>
      <dsp:spPr>
        <a:xfrm>
          <a:off x="214550" y="1785253"/>
          <a:ext cx="1707027" cy="375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711200">
            <a:lnSpc>
              <a:spcPct val="90000"/>
            </a:lnSpc>
            <a:spcBef>
              <a:spcPct val="0"/>
            </a:spcBef>
            <a:spcAft>
              <a:spcPct val="35000"/>
            </a:spcAft>
            <a:buNone/>
            <a:defRPr b="1"/>
          </a:pPr>
          <a:r>
            <a:rPr lang="en-US" sz="1600" kern="1200"/>
            <a:t>1930</a:t>
          </a:r>
        </a:p>
      </dsp:txBody>
      <dsp:txXfrm>
        <a:off x="214550" y="1785253"/>
        <a:ext cx="1707027" cy="375667"/>
      </dsp:txXfrm>
    </dsp:sp>
    <dsp:sp modelId="{214E5F33-F511-4970-B67E-9ECE86ED087C}">
      <dsp:nvSpPr>
        <dsp:cNvPr id="0" name=""/>
        <dsp:cNvSpPr/>
      </dsp:nvSpPr>
      <dsp:spPr>
        <a:xfrm>
          <a:off x="0" y="1595757"/>
          <a:ext cx="9604375" cy="132979"/>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3F0742-1A85-43F0-8199-889E120656AC}">
      <dsp:nvSpPr>
        <dsp:cNvPr id="0" name=""/>
        <dsp:cNvSpPr/>
      </dsp:nvSpPr>
      <dsp:spPr>
        <a:xfrm>
          <a:off x="129199" y="479869"/>
          <a:ext cx="1877730" cy="550723"/>
        </a:xfrm>
        <a:prstGeom prst="rect">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US" sz="1200" kern="1200"/>
            <a:t>Born: 1930 in Rotterdamn, Holland</a:t>
          </a:r>
        </a:p>
      </dsp:txBody>
      <dsp:txXfrm>
        <a:off x="129199" y="479869"/>
        <a:ext cx="1877730" cy="550723"/>
      </dsp:txXfrm>
    </dsp:sp>
    <dsp:sp modelId="{E0C6374E-C91D-41FA-A78B-0B78BF3ADB1E}">
      <dsp:nvSpPr>
        <dsp:cNvPr id="0" name=""/>
        <dsp:cNvSpPr/>
      </dsp:nvSpPr>
      <dsp:spPr>
        <a:xfrm>
          <a:off x="1068064" y="1030593"/>
          <a:ext cx="0" cy="565163"/>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68291D6B-EB58-4743-BF5B-51E7ADD39A03}">
      <dsp:nvSpPr>
        <dsp:cNvPr id="0" name=""/>
        <dsp:cNvSpPr/>
      </dsp:nvSpPr>
      <dsp:spPr>
        <a:xfrm>
          <a:off x="1281443" y="1163572"/>
          <a:ext cx="1707027" cy="375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711200">
            <a:lnSpc>
              <a:spcPct val="90000"/>
            </a:lnSpc>
            <a:spcBef>
              <a:spcPct val="0"/>
            </a:spcBef>
            <a:spcAft>
              <a:spcPct val="35000"/>
            </a:spcAft>
            <a:buNone/>
            <a:defRPr b="1"/>
          </a:pPr>
          <a:r>
            <a:rPr lang="en-US" sz="1600" kern="1200"/>
            <a:t>1948–1956</a:t>
          </a:r>
        </a:p>
      </dsp:txBody>
      <dsp:txXfrm>
        <a:off x="1281443" y="1163572"/>
        <a:ext cx="1707027" cy="375667"/>
      </dsp:txXfrm>
    </dsp:sp>
    <dsp:sp modelId="{AD198642-8AA2-4E3F-9E93-5F67D61CFB67}">
      <dsp:nvSpPr>
        <dsp:cNvPr id="0" name=""/>
        <dsp:cNvSpPr/>
      </dsp:nvSpPr>
      <dsp:spPr>
        <a:xfrm>
          <a:off x="1196091" y="2293900"/>
          <a:ext cx="1877730" cy="869562"/>
        </a:xfrm>
        <a:prstGeom prst="rect">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US" sz="1200" kern="1200" dirty="0"/>
            <a:t>Studied Mathematics and Theoretical Physics at the University of Leiden from 1948 -1956</a:t>
          </a:r>
        </a:p>
      </dsp:txBody>
      <dsp:txXfrm>
        <a:off x="1196091" y="2293900"/>
        <a:ext cx="1877730" cy="869562"/>
      </dsp:txXfrm>
    </dsp:sp>
    <dsp:sp modelId="{649AF743-3D9D-4B7C-ABD2-A5B9E467DB35}">
      <dsp:nvSpPr>
        <dsp:cNvPr id="0" name=""/>
        <dsp:cNvSpPr/>
      </dsp:nvSpPr>
      <dsp:spPr>
        <a:xfrm>
          <a:off x="2134956" y="1728736"/>
          <a:ext cx="0" cy="565163"/>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B3958109-E271-40A3-AD5C-D5F09B4F2D68}">
      <dsp:nvSpPr>
        <dsp:cNvPr id="0" name=""/>
        <dsp:cNvSpPr/>
      </dsp:nvSpPr>
      <dsp:spPr>
        <a:xfrm>
          <a:off x="1026508" y="1620690"/>
          <a:ext cx="83112" cy="83112"/>
        </a:xfrm>
        <a:prstGeom prst="ellipse">
          <a:avLst/>
        </a:prstGeom>
        <a:solidFill>
          <a:schemeClr val="lt2">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B4B3EF41-9099-493D-8973-C37FFC564153}">
      <dsp:nvSpPr>
        <dsp:cNvPr id="0" name=""/>
        <dsp:cNvSpPr/>
      </dsp:nvSpPr>
      <dsp:spPr>
        <a:xfrm>
          <a:off x="2093400" y="1620690"/>
          <a:ext cx="83112" cy="83112"/>
        </a:xfrm>
        <a:prstGeom prst="ellipse">
          <a:avLst/>
        </a:prstGeom>
        <a:solidFill>
          <a:schemeClr val="lt2">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95853F27-0A59-4B2A-9471-AE6361030656}">
      <dsp:nvSpPr>
        <dsp:cNvPr id="0" name=""/>
        <dsp:cNvSpPr/>
      </dsp:nvSpPr>
      <dsp:spPr>
        <a:xfrm>
          <a:off x="2348335" y="1785253"/>
          <a:ext cx="1707027" cy="375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711200">
            <a:lnSpc>
              <a:spcPct val="90000"/>
            </a:lnSpc>
            <a:spcBef>
              <a:spcPct val="0"/>
            </a:spcBef>
            <a:spcAft>
              <a:spcPct val="35000"/>
            </a:spcAft>
            <a:buNone/>
            <a:defRPr b="1"/>
          </a:pPr>
          <a:r>
            <a:rPr lang="en-US" sz="1600" kern="1200" dirty="0"/>
            <a:t>1952—1962</a:t>
          </a:r>
        </a:p>
      </dsp:txBody>
      <dsp:txXfrm>
        <a:off x="2348335" y="1785253"/>
        <a:ext cx="1707027" cy="375667"/>
      </dsp:txXfrm>
    </dsp:sp>
    <dsp:sp modelId="{ECA28F23-3AE1-4624-B2DD-19C73F495776}">
      <dsp:nvSpPr>
        <dsp:cNvPr id="0" name=""/>
        <dsp:cNvSpPr/>
      </dsp:nvSpPr>
      <dsp:spPr>
        <a:xfrm>
          <a:off x="2262983" y="0"/>
          <a:ext cx="1877730" cy="1030593"/>
        </a:xfrm>
        <a:prstGeom prst="rect">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US" sz="1200" kern="1200"/>
            <a:t>Worked at the Mathematical Center in Amsterdam – First ever person hired as a programmer</a:t>
          </a:r>
        </a:p>
      </dsp:txBody>
      <dsp:txXfrm>
        <a:off x="2262983" y="0"/>
        <a:ext cx="1877730" cy="1030593"/>
      </dsp:txXfrm>
    </dsp:sp>
    <dsp:sp modelId="{46AC3E07-079F-4CC6-ACE8-2B381E0A3252}">
      <dsp:nvSpPr>
        <dsp:cNvPr id="0" name=""/>
        <dsp:cNvSpPr/>
      </dsp:nvSpPr>
      <dsp:spPr>
        <a:xfrm>
          <a:off x="3201849" y="1030593"/>
          <a:ext cx="0" cy="565163"/>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A041A946-828D-464E-BB74-28D0EF0F6608}">
      <dsp:nvSpPr>
        <dsp:cNvPr id="0" name=""/>
        <dsp:cNvSpPr/>
      </dsp:nvSpPr>
      <dsp:spPr>
        <a:xfrm>
          <a:off x="3415227" y="1163572"/>
          <a:ext cx="1707027" cy="375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711200">
            <a:lnSpc>
              <a:spcPct val="90000"/>
            </a:lnSpc>
            <a:spcBef>
              <a:spcPct val="0"/>
            </a:spcBef>
            <a:spcAft>
              <a:spcPct val="35000"/>
            </a:spcAft>
            <a:buNone/>
            <a:defRPr b="1"/>
          </a:pPr>
          <a:r>
            <a:rPr lang="en-US" sz="1600" kern="1200"/>
            <a:t>1957</a:t>
          </a:r>
        </a:p>
      </dsp:txBody>
      <dsp:txXfrm>
        <a:off x="3415227" y="1163572"/>
        <a:ext cx="1707027" cy="375667"/>
      </dsp:txXfrm>
    </dsp:sp>
    <dsp:sp modelId="{989240C6-6EFC-4EE2-81D2-D33F6029CF4D}">
      <dsp:nvSpPr>
        <dsp:cNvPr id="0" name=""/>
        <dsp:cNvSpPr/>
      </dsp:nvSpPr>
      <dsp:spPr>
        <a:xfrm>
          <a:off x="3329876" y="2293900"/>
          <a:ext cx="1877730" cy="710143"/>
        </a:xfrm>
        <a:prstGeom prst="rect">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US" sz="1200" kern="1200"/>
            <a:t>Married – Justice of the Peace would not accept programmer as profession</a:t>
          </a:r>
        </a:p>
      </dsp:txBody>
      <dsp:txXfrm>
        <a:off x="3329876" y="2293900"/>
        <a:ext cx="1877730" cy="710143"/>
      </dsp:txXfrm>
    </dsp:sp>
    <dsp:sp modelId="{DD30BC44-D303-4965-9385-0500B8B3DC76}">
      <dsp:nvSpPr>
        <dsp:cNvPr id="0" name=""/>
        <dsp:cNvSpPr/>
      </dsp:nvSpPr>
      <dsp:spPr>
        <a:xfrm>
          <a:off x="4268741" y="1728736"/>
          <a:ext cx="0" cy="565163"/>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048F08C2-DE8D-4A40-9CFD-16E1C8AB3D4E}">
      <dsp:nvSpPr>
        <dsp:cNvPr id="0" name=""/>
        <dsp:cNvSpPr/>
      </dsp:nvSpPr>
      <dsp:spPr>
        <a:xfrm>
          <a:off x="3160292" y="1620690"/>
          <a:ext cx="83112" cy="83112"/>
        </a:xfrm>
        <a:prstGeom prst="ellipse">
          <a:avLst/>
        </a:prstGeom>
        <a:solidFill>
          <a:schemeClr val="lt2">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9BC7BA79-DB07-48D6-B54B-593A0953E6E0}">
      <dsp:nvSpPr>
        <dsp:cNvPr id="0" name=""/>
        <dsp:cNvSpPr/>
      </dsp:nvSpPr>
      <dsp:spPr>
        <a:xfrm>
          <a:off x="4227185" y="1620690"/>
          <a:ext cx="83112" cy="83112"/>
        </a:xfrm>
        <a:prstGeom prst="ellipse">
          <a:avLst/>
        </a:prstGeom>
        <a:solidFill>
          <a:schemeClr val="lt2">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E49C77A0-801D-4B03-ABE1-61AE353105C7}">
      <dsp:nvSpPr>
        <dsp:cNvPr id="0" name=""/>
        <dsp:cNvSpPr/>
      </dsp:nvSpPr>
      <dsp:spPr>
        <a:xfrm>
          <a:off x="4482119" y="1785253"/>
          <a:ext cx="1707027" cy="375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711200">
            <a:lnSpc>
              <a:spcPct val="90000"/>
            </a:lnSpc>
            <a:spcBef>
              <a:spcPct val="0"/>
            </a:spcBef>
            <a:spcAft>
              <a:spcPct val="35000"/>
            </a:spcAft>
            <a:buNone/>
            <a:defRPr b="1"/>
          </a:pPr>
          <a:r>
            <a:rPr lang="en-US" sz="1600" kern="1200"/>
            <a:t>1962—1973</a:t>
          </a:r>
        </a:p>
      </dsp:txBody>
      <dsp:txXfrm>
        <a:off x="4482119" y="1785253"/>
        <a:ext cx="1707027" cy="375667"/>
      </dsp:txXfrm>
    </dsp:sp>
    <dsp:sp modelId="{A031F98B-85B9-40ED-A7F8-1F22DC44E2C3}">
      <dsp:nvSpPr>
        <dsp:cNvPr id="0" name=""/>
        <dsp:cNvSpPr/>
      </dsp:nvSpPr>
      <dsp:spPr>
        <a:xfrm>
          <a:off x="4396768" y="320450"/>
          <a:ext cx="1877730" cy="710143"/>
        </a:xfrm>
        <a:prstGeom prst="rect">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US" sz="1200" kern="1200"/>
            <a:t>Professor of Mathematics at Technical University of Eindhoven, Holland</a:t>
          </a:r>
        </a:p>
      </dsp:txBody>
      <dsp:txXfrm>
        <a:off x="4396768" y="320450"/>
        <a:ext cx="1877730" cy="710143"/>
      </dsp:txXfrm>
    </dsp:sp>
    <dsp:sp modelId="{50725FE4-BE37-47FD-AECB-8BD7FA3D7D0B}">
      <dsp:nvSpPr>
        <dsp:cNvPr id="0" name=""/>
        <dsp:cNvSpPr/>
      </dsp:nvSpPr>
      <dsp:spPr>
        <a:xfrm>
          <a:off x="5335633" y="1030593"/>
          <a:ext cx="0" cy="565163"/>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021BB1D9-0E22-4B38-A6D8-A4CA59E42D58}">
      <dsp:nvSpPr>
        <dsp:cNvPr id="0" name=""/>
        <dsp:cNvSpPr/>
      </dsp:nvSpPr>
      <dsp:spPr>
        <a:xfrm>
          <a:off x="5549012" y="1163572"/>
          <a:ext cx="1707027" cy="375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711200">
            <a:lnSpc>
              <a:spcPct val="90000"/>
            </a:lnSpc>
            <a:spcBef>
              <a:spcPct val="0"/>
            </a:spcBef>
            <a:spcAft>
              <a:spcPct val="35000"/>
            </a:spcAft>
            <a:buNone/>
            <a:defRPr b="1"/>
          </a:pPr>
          <a:r>
            <a:rPr lang="en-US" sz="1600" kern="1200"/>
            <a:t>1973—1984</a:t>
          </a:r>
        </a:p>
      </dsp:txBody>
      <dsp:txXfrm>
        <a:off x="5549012" y="1163572"/>
        <a:ext cx="1707027" cy="375667"/>
      </dsp:txXfrm>
    </dsp:sp>
    <dsp:sp modelId="{FE15A2F4-962C-4032-B814-0FF2ED4B3D8D}">
      <dsp:nvSpPr>
        <dsp:cNvPr id="0" name=""/>
        <dsp:cNvSpPr/>
      </dsp:nvSpPr>
      <dsp:spPr>
        <a:xfrm>
          <a:off x="5463660" y="2293900"/>
          <a:ext cx="1877730" cy="710143"/>
        </a:xfrm>
        <a:prstGeom prst="rect">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US" sz="1200" kern="1200" dirty="0"/>
            <a:t>Research Fellow and Prof. Extraordinarius at Eindhoven</a:t>
          </a:r>
        </a:p>
      </dsp:txBody>
      <dsp:txXfrm>
        <a:off x="5463660" y="2293900"/>
        <a:ext cx="1877730" cy="710143"/>
      </dsp:txXfrm>
    </dsp:sp>
    <dsp:sp modelId="{22FB5DA4-1507-4E45-859D-84EB9F11E5CB}">
      <dsp:nvSpPr>
        <dsp:cNvPr id="0" name=""/>
        <dsp:cNvSpPr/>
      </dsp:nvSpPr>
      <dsp:spPr>
        <a:xfrm>
          <a:off x="6402525" y="1728736"/>
          <a:ext cx="0" cy="565163"/>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D222F9B4-8BCE-458B-9BEC-08197854BE3D}">
      <dsp:nvSpPr>
        <dsp:cNvPr id="0" name=""/>
        <dsp:cNvSpPr/>
      </dsp:nvSpPr>
      <dsp:spPr>
        <a:xfrm>
          <a:off x="5294077" y="1620690"/>
          <a:ext cx="83112" cy="83112"/>
        </a:xfrm>
        <a:prstGeom prst="ellipse">
          <a:avLst/>
        </a:prstGeom>
        <a:solidFill>
          <a:schemeClr val="lt2">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56D84326-7A4B-43DF-A6FB-4255BAF42EC8}">
      <dsp:nvSpPr>
        <dsp:cNvPr id="0" name=""/>
        <dsp:cNvSpPr/>
      </dsp:nvSpPr>
      <dsp:spPr>
        <a:xfrm>
          <a:off x="6360969" y="1620690"/>
          <a:ext cx="83112" cy="83112"/>
        </a:xfrm>
        <a:prstGeom prst="ellipse">
          <a:avLst/>
        </a:prstGeom>
        <a:solidFill>
          <a:schemeClr val="lt2">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650842E1-7B12-4055-BBE8-F39B2696CA04}">
      <dsp:nvSpPr>
        <dsp:cNvPr id="0" name=""/>
        <dsp:cNvSpPr/>
      </dsp:nvSpPr>
      <dsp:spPr>
        <a:xfrm>
          <a:off x="6615904" y="1785253"/>
          <a:ext cx="1707027" cy="375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711200">
            <a:lnSpc>
              <a:spcPct val="90000"/>
            </a:lnSpc>
            <a:spcBef>
              <a:spcPct val="0"/>
            </a:spcBef>
            <a:spcAft>
              <a:spcPct val="35000"/>
            </a:spcAft>
            <a:buNone/>
            <a:defRPr b="1"/>
          </a:pPr>
          <a:r>
            <a:rPr lang="en-US" sz="1600" kern="1200" dirty="0"/>
            <a:t>1984-1999</a:t>
          </a:r>
        </a:p>
      </dsp:txBody>
      <dsp:txXfrm>
        <a:off x="6615904" y="1785253"/>
        <a:ext cx="1707027" cy="375667"/>
      </dsp:txXfrm>
    </dsp:sp>
    <dsp:sp modelId="{FE4E46F1-C1E3-406A-8DFD-EAC317388962}">
      <dsp:nvSpPr>
        <dsp:cNvPr id="0" name=""/>
        <dsp:cNvSpPr/>
      </dsp:nvSpPr>
      <dsp:spPr>
        <a:xfrm>
          <a:off x="6530552" y="320450"/>
          <a:ext cx="1877730" cy="710143"/>
        </a:xfrm>
        <a:prstGeom prst="rect">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US" sz="1200" kern="1200" dirty="0"/>
            <a:t>Prof. and Schlumberger Centennial Chair in CS at UT Austin</a:t>
          </a:r>
        </a:p>
      </dsp:txBody>
      <dsp:txXfrm>
        <a:off x="6530552" y="320450"/>
        <a:ext cx="1877730" cy="710143"/>
      </dsp:txXfrm>
    </dsp:sp>
    <dsp:sp modelId="{D2B076C7-0555-4FDF-9880-5490AB8DAECB}">
      <dsp:nvSpPr>
        <dsp:cNvPr id="0" name=""/>
        <dsp:cNvSpPr/>
      </dsp:nvSpPr>
      <dsp:spPr>
        <a:xfrm>
          <a:off x="7469418" y="1030593"/>
          <a:ext cx="0" cy="565163"/>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A424FD9B-1D0A-4D91-B54D-81D5381E390F}">
      <dsp:nvSpPr>
        <dsp:cNvPr id="0" name=""/>
        <dsp:cNvSpPr/>
      </dsp:nvSpPr>
      <dsp:spPr>
        <a:xfrm>
          <a:off x="7682796" y="1163572"/>
          <a:ext cx="1707027" cy="3756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711200">
            <a:lnSpc>
              <a:spcPct val="90000"/>
            </a:lnSpc>
            <a:spcBef>
              <a:spcPct val="0"/>
            </a:spcBef>
            <a:spcAft>
              <a:spcPct val="35000"/>
            </a:spcAft>
            <a:buNone/>
            <a:defRPr b="1"/>
          </a:pPr>
          <a:r>
            <a:rPr lang="en-US" sz="1600" kern="1200" dirty="0"/>
            <a:t>2002</a:t>
          </a:r>
        </a:p>
      </dsp:txBody>
      <dsp:txXfrm>
        <a:off x="7682796" y="1163572"/>
        <a:ext cx="1707027" cy="375667"/>
      </dsp:txXfrm>
    </dsp:sp>
    <dsp:sp modelId="{7F483032-D9F4-4B81-837C-FF7D2F818EE6}">
      <dsp:nvSpPr>
        <dsp:cNvPr id="0" name=""/>
        <dsp:cNvSpPr/>
      </dsp:nvSpPr>
      <dsp:spPr>
        <a:xfrm>
          <a:off x="7597445" y="2293900"/>
          <a:ext cx="1877730" cy="550723"/>
        </a:xfrm>
        <a:prstGeom prst="rect">
          <a:avLst/>
        </a:prstGeom>
        <a:solidFill>
          <a:schemeClr val="dk2">
            <a:alpha val="90000"/>
            <a:tint val="40000"/>
            <a:hueOff val="0"/>
            <a:satOff val="0"/>
            <a:lumOff val="0"/>
            <a:alphaOff val="0"/>
          </a:schemeClr>
        </a:solidFill>
        <a:ln w="15875"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US" sz="1200" kern="1200" dirty="0"/>
            <a:t>Died in Nuenen, Netherlands</a:t>
          </a:r>
        </a:p>
      </dsp:txBody>
      <dsp:txXfrm>
        <a:off x="7597445" y="2293900"/>
        <a:ext cx="1877730" cy="550723"/>
      </dsp:txXfrm>
    </dsp:sp>
    <dsp:sp modelId="{5AA39849-CB69-4F92-9EE4-16D8546203FB}">
      <dsp:nvSpPr>
        <dsp:cNvPr id="0" name=""/>
        <dsp:cNvSpPr/>
      </dsp:nvSpPr>
      <dsp:spPr>
        <a:xfrm>
          <a:off x="8536310" y="1728736"/>
          <a:ext cx="0" cy="565163"/>
        </a:xfrm>
        <a:prstGeom prst="line">
          <a:avLst/>
        </a:prstGeom>
        <a:solidFill>
          <a:schemeClr val="dk2">
            <a:hueOff val="0"/>
            <a:satOff val="0"/>
            <a:lumOff val="0"/>
            <a:alphaOff val="0"/>
          </a:schemeClr>
        </a:solidFill>
        <a:ln w="6350" cap="flat" cmpd="sng" algn="ctr">
          <a:solidFill>
            <a:schemeClr val="dk2">
              <a:hueOff val="0"/>
              <a:satOff val="0"/>
              <a:lumOff val="0"/>
              <a:alphaOff val="0"/>
            </a:schemeClr>
          </a:solidFill>
          <a:prstDash val="dash"/>
        </a:ln>
        <a:effectLst/>
      </dsp:spPr>
      <dsp:style>
        <a:lnRef idx="2">
          <a:scrgbClr r="0" g="0" b="0"/>
        </a:lnRef>
        <a:fillRef idx="1">
          <a:scrgbClr r="0" g="0" b="0"/>
        </a:fillRef>
        <a:effectRef idx="0">
          <a:scrgbClr r="0" g="0" b="0"/>
        </a:effectRef>
        <a:fontRef idx="minor">
          <a:schemeClr val="lt1"/>
        </a:fontRef>
      </dsp:style>
    </dsp:sp>
    <dsp:sp modelId="{84D10D28-7248-43E4-A4E8-4BCCB1BC6C12}">
      <dsp:nvSpPr>
        <dsp:cNvPr id="0" name=""/>
        <dsp:cNvSpPr/>
      </dsp:nvSpPr>
      <dsp:spPr>
        <a:xfrm>
          <a:off x="7427861" y="1620690"/>
          <a:ext cx="83112" cy="83112"/>
        </a:xfrm>
        <a:prstGeom prst="ellipse">
          <a:avLst/>
        </a:prstGeom>
        <a:solidFill>
          <a:schemeClr val="lt2">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 modelId="{0178A793-A1FB-4A4E-A851-5B5DFDCE46EF}">
      <dsp:nvSpPr>
        <dsp:cNvPr id="0" name=""/>
        <dsp:cNvSpPr/>
      </dsp:nvSpPr>
      <dsp:spPr>
        <a:xfrm>
          <a:off x="8494754" y="1620690"/>
          <a:ext cx="83112" cy="83112"/>
        </a:xfrm>
        <a:prstGeom prst="ellipse">
          <a:avLst/>
        </a:prstGeom>
        <a:solidFill>
          <a:schemeClr val="lt2">
            <a:alpha val="90000"/>
            <a:hueOff val="0"/>
            <a:satOff val="0"/>
            <a:lumOff val="0"/>
            <a:alphaOff val="0"/>
          </a:schemeClr>
        </a:solidFill>
        <a:ln w="15875" cap="flat" cmpd="sng" algn="ctr">
          <a:no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7/3/layout/HorizontalPathTimeline">
  <dgm:title val="Horizontal Path Timeline"/>
  <dgm:desc val="Use to show a list of events in chronological order. The rectangular shape contains the description while the date is shown near the circular dot along the time line. It's the perfect SmartArt for displaying large amount of text with a short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refType="h" fact="0.04"/>
      <dgm:constr type="ctrY" for="ch" forName="divider" refType="h" fact="0.5"/>
      <dgm:constr type="l" for="ch" forName="divider"/>
      <dgm:constr type="w" for="ch" forName="nodes" refType="w"/>
      <dgm:constr type="h" for="ch" forName="nodes" refType="h"/>
    </dgm:constrLst>
    <dgm:layoutNode name="divider" styleLbl="node1">
      <dgm:alg type="sp"/>
      <dgm:shape xmlns:r="http://schemas.openxmlformats.org/officeDocument/2006/relationships" type="rect" r:blip="" zOrderOff="2">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
                <dgm:constr type="l" for="ch" forName="L1TextContainer" refType="w" fact="0.1"/>
                <dgm:constr type="t" for="ch" forName="L1TextContainer" refType="h" fact="0.537"/>
                <dgm:constr type="h" for="ch" forName="L1TextContainer" refType="h" fact="0.113"/>
                <dgm:constr type="w" for="ch" forName="L2TextContainerWrapper" refType="w" fact="0.88"/>
                <dgm:constr type="h" for="ch" forName="L2TextContainerWrapper" refType="h" fact="0.31"/>
                <dgm:constr type="b" for="ch" forName="L2TextContainerWrapper" refType="h" fact="0.31"/>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31"/>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
                <dgm:constr type="l" for="ch" forName="L1TextContainer" refType="w" fact="0.1"/>
                <dgm:constr type="t" for="ch" forName="L1TextContainer" refType="h" fact="0.35"/>
                <dgm:constr type="h" for="ch" forName="L1TextContainer" refType="h" fact="0.113"/>
                <dgm:constr type="w" for="ch" forName="L2TextContainerWrapper" refType="w" fact="0.88"/>
                <dgm:constr type="h" for="ch" forName="L2TextContainerWrapper" refType="h" fact="0.31"/>
                <dgm:constr type="t" for="ch" forName="L2TextContainerWrapper" refType="h" fact="0.69"/>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52"/>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styleLbl="bgAccFollowNode1">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45"/>
                  <dgm:constr type="b" for="ch" forName="L2TextContainer" refType="h"/>
                  <dgm:constr type="h" for="ch" forName="FlexibleEmptyPlaceHolder" refType="h" fact="0.55"/>
                </dgm:constrLst>
              </dgm:if>
              <dgm:else name="CaseForPlacingL2TextContaineBelowDivider">
                <dgm:constrLst>
                  <dgm:constr type="h" for="ch" forName="L2TextContainer" refType="h" fact="0.45"/>
                  <dgm:constr type="h" for="ch" forName="FlexibleEmptyPlaceHolder" refType="h" fact="0.55"/>
                  <dgm:constr type="b" for="ch" forName="FlexibleEmptyPlaceHolder" refType="h"/>
                </dgm:constrLst>
              </dgm:else>
            </dgm:choose>
            <dgm:layoutNode name="L2TextContainer" styleLbl="bgAccFollowNode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lMarg" refType="primFontSz" fact="0.75"/>
                <dgm:constr type="rMarg" refType="primFontSz" fact="0.75"/>
                <dgm:constr type="tMarg" refType="primFontSz" fact="0.75"/>
                <dgm:constr type="bMarg" refType="primFontSz" fact="0.75"/>
              </dgm:constrLst>
              <dgm:ruleLst>
                <dgm:rule type="h" val="INF" fact="NaN" max="NaN"/>
                <dgm:rule type="primFontSz" val="11" fact="NaN" max="NaN"/>
                <dgm:rule type="secFontSz" val="9"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alignNode1" moveWith="L2TextContainer">
            <dgm:alg type="sp"/>
            <dgm:shape xmlns:r="http://schemas.openxmlformats.org/officeDocument/2006/relationships" type="line" r:blip="" zOrderOff="-1">
              <dgm:adjLst/>
              <dgm:extLst>
                <a:ext uri="{B698B0E9-8C71-41B9-8309-B3DCBF30829C}">
                  <dgm1612:spPr xmlns:dgm1612="http://schemas.microsoft.com/office/drawing/2016/12/diagram">
                    <a:ln w="6350">
                      <a:prstDash val="dash"/>
                    </a:ln>
                  </dgm1612:spPr>
                </a:ext>
              </dgm:extLst>
            </dgm:shape>
            <dgm:presOf/>
            <dgm:constrLst/>
          </dgm:layoutNode>
          <dgm:layoutNode name="ConnectorPoint" styleLbl="fgAcc1" moveWith="L2TextContainer">
            <dgm:alg type="sp"/>
            <dgm:shape xmlns:r="http://schemas.openxmlformats.org/officeDocument/2006/relationships" type="ellipse" r:blip="" zOrderOff="10">
              <dgm:adjLst/>
              <dgm:extLst>
                <a:ext uri="{B698B0E9-8C71-41B9-8309-B3DCBF30829C}">
                  <dgm1612:spPr xmlns:dgm1612="http://schemas.microsoft.com/office/drawing/2016/12/diagram">
                    <a:ln>
                      <a:noFill/>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media/image6.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FA20553-A598-44A6-AAE7-B0AE3D46C183}" type="datetimeFigureOut">
              <a:rPr lang="en-US" smtClean="0"/>
              <a:t>12/4/2017</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AE11EAB3-8FE8-4652-8F97-D11090D43B40}"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851758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20553-A598-44A6-AAE7-B0AE3D46C183}" type="datetimeFigureOut">
              <a:rPr lang="en-US" smtClean="0"/>
              <a:t>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11EAB3-8FE8-4652-8F97-D11090D43B40}"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03886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20553-A598-44A6-AAE7-B0AE3D46C183}" type="datetimeFigureOut">
              <a:rPr lang="en-US" smtClean="0"/>
              <a:t>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11EAB3-8FE8-4652-8F97-D11090D43B40}"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23249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20553-A598-44A6-AAE7-B0AE3D46C183}" type="datetimeFigureOut">
              <a:rPr lang="en-US" smtClean="0"/>
              <a:t>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11EAB3-8FE8-4652-8F97-D11090D43B40}"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88684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FA20553-A598-44A6-AAE7-B0AE3D46C183}" type="datetimeFigureOut">
              <a:rPr lang="en-US" smtClean="0"/>
              <a:t>12/4/2017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11EAB3-8FE8-4652-8F97-D11090D43B40}"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78965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FA20553-A598-44A6-AAE7-B0AE3D46C183}" type="datetimeFigureOut">
              <a:rPr lang="en-US" smtClean="0"/>
              <a:t>12/4/2017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11EAB3-8FE8-4652-8F97-D11090D43B40}"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852458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FA20553-A598-44A6-AAE7-B0AE3D46C183}" type="datetimeFigureOut">
              <a:rPr lang="en-US" smtClean="0"/>
              <a:t>12/4/2017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E11EAB3-8FE8-4652-8F97-D11090D43B40}"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5767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20553-A598-44A6-AAE7-B0AE3D46C183}" type="datetimeFigureOut">
              <a:rPr lang="en-US" smtClean="0"/>
              <a:t>12/4/2017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E11EAB3-8FE8-4652-8F97-D11090D43B40}"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10879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A20553-A598-44A6-AAE7-B0AE3D46C183}" type="datetimeFigureOut">
              <a:rPr lang="en-US" smtClean="0"/>
              <a:t>12/4/2017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E11EAB3-8FE8-4652-8F97-D11090D43B40}" type="slidenum">
              <a:rPr lang="en-US" smtClean="0"/>
              <a:t>‹#›</a:t>
            </a:fld>
            <a:endParaRPr lang="en-US"/>
          </a:p>
        </p:txBody>
      </p:sp>
    </p:spTree>
    <p:extLst>
      <p:ext uri="{BB962C8B-B14F-4D97-AF65-F5344CB8AC3E}">
        <p14:creationId xmlns:p14="http://schemas.microsoft.com/office/powerpoint/2010/main" val="111758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FA20553-A598-44A6-AAE7-B0AE3D46C183}" type="datetimeFigureOut">
              <a:rPr lang="en-US" smtClean="0"/>
              <a:t>12/4/2017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11EAB3-8FE8-4652-8F97-D11090D43B40}"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81560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1FA20553-A598-44A6-AAE7-B0AE3D46C183}" type="datetimeFigureOut">
              <a:rPr lang="en-US" smtClean="0"/>
              <a:t>12/4/2017</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AE11EAB3-8FE8-4652-8F97-D11090D43B40}"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70942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1FA20553-A598-44A6-AAE7-B0AE3D46C183}" type="datetimeFigureOut">
              <a:rPr lang="en-US" smtClean="0"/>
              <a:t>12/4/2017</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AE11EAB3-8FE8-4652-8F97-D11090D43B40}"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6097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7E3DB-9AA2-47BE-9031-CF4F4D4D3E9E}"/>
              </a:ext>
            </a:extLst>
          </p:cNvPr>
          <p:cNvSpPr>
            <a:spLocks noGrp="1"/>
          </p:cNvSpPr>
          <p:nvPr>
            <p:ph type="ctrTitle"/>
          </p:nvPr>
        </p:nvSpPr>
        <p:spPr/>
        <p:txBody>
          <a:bodyPr>
            <a:normAutofit fontScale="90000"/>
          </a:bodyPr>
          <a:lstStyle/>
          <a:p>
            <a:pPr algn="ctr"/>
            <a:r>
              <a:rPr lang="en-US" dirty="0"/>
              <a:t>Dijkstra’s </a:t>
            </a:r>
            <a:br>
              <a:rPr lang="en-US" dirty="0"/>
            </a:br>
            <a:r>
              <a:rPr lang="en-US" dirty="0"/>
              <a:t>Shortest Path Algorithm</a:t>
            </a:r>
          </a:p>
        </p:txBody>
      </p:sp>
    </p:spTree>
    <p:extLst>
      <p:ext uri="{BB962C8B-B14F-4D97-AF65-F5344CB8AC3E}">
        <p14:creationId xmlns:p14="http://schemas.microsoft.com/office/powerpoint/2010/main" val="615608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86F44-A75D-4FE3-B141-83F422A2C3B9}"/>
              </a:ext>
            </a:extLst>
          </p:cNvPr>
          <p:cNvSpPr>
            <a:spLocks noGrp="1"/>
          </p:cNvSpPr>
          <p:nvPr>
            <p:ph type="title"/>
          </p:nvPr>
        </p:nvSpPr>
        <p:spPr>
          <a:xfrm>
            <a:off x="1451579" y="804519"/>
            <a:ext cx="9603275" cy="1049235"/>
          </a:xfrm>
        </p:spPr>
        <p:txBody>
          <a:bodyPr>
            <a:normAutofit/>
          </a:bodyPr>
          <a:lstStyle/>
          <a:p>
            <a:r>
              <a:rPr lang="en-US" dirty="0"/>
              <a:t>Dr. Edsger w. Dijkstra</a:t>
            </a: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1413678044"/>
              </p:ext>
            </p:extLst>
          </p:nvPr>
        </p:nvGraphicFramePr>
        <p:xfrm>
          <a:off x="1450975" y="2340435"/>
          <a:ext cx="9604375" cy="33244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57384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522FE7-5A29-4EF6-B1EF-2CA55748A77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descr="A picture containing indoor, furniture&#10;&#10;Description generated with high confidence">
            <a:extLst>
              <a:ext uri="{FF2B5EF4-FFF2-40B4-BE49-F238E27FC236}">
                <a16:creationId xmlns:a16="http://schemas.microsoft.com/office/drawing/2014/main" id="{C2192E09-EBC7-416C-B887-DFF915D7F43D}"/>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2" name="Straight Connector 11">
            <a:extLst>
              <a:ext uri="{FF2B5EF4-FFF2-40B4-BE49-F238E27FC236}">
                <a16:creationId xmlns:a16="http://schemas.microsoft.com/office/drawing/2014/main" id="{2924498D-E084-44BE-A196-CFCE35564350}"/>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BBC7667-C352-4842-9AFD-E5C16AD002F4}"/>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6" name="Rectangle 15">
            <a:extLst>
              <a:ext uri="{FF2B5EF4-FFF2-40B4-BE49-F238E27FC236}">
                <a16:creationId xmlns:a16="http://schemas.microsoft.com/office/drawing/2014/main" id="{B5F9E98A-4FF4-43D6-9C48-6DF0E7F2D27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207A636-DC99-4588-80C4-9E069B97C3F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pic>
        <p:nvPicPr>
          <p:cNvPr id="20" name="Picture 19" descr="A picture containing indoor, furniture&#10;&#10;Description generated with high confidence">
            <a:extLst>
              <a:ext uri="{FF2B5EF4-FFF2-40B4-BE49-F238E27FC236}">
                <a16:creationId xmlns:a16="http://schemas.microsoft.com/office/drawing/2014/main" id="{D4ED6A5F-3B06-48C5-850F-8045C4DF69AE}"/>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2" name="Straight Connector 21">
            <a:extLst>
              <a:ext uri="{FF2B5EF4-FFF2-40B4-BE49-F238E27FC236}">
                <a16:creationId xmlns:a16="http://schemas.microsoft.com/office/drawing/2014/main" id="{C9A60B9D-8DAC-4DA9-88DE-9911621A2B96}"/>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F2BAA51-3181-4303-929A-FCD9C33F8900}"/>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7685" y="1328764"/>
            <a:ext cx="0" cy="346682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2DC8DA1-8E5C-4E93-87A8-5D23E5D52521}"/>
              </a:ext>
            </a:extLst>
          </p:cNvPr>
          <p:cNvSpPr>
            <a:spLocks noGrp="1"/>
          </p:cNvSpPr>
          <p:nvPr>
            <p:ph type="title"/>
          </p:nvPr>
        </p:nvSpPr>
        <p:spPr>
          <a:xfrm>
            <a:off x="960933" y="960241"/>
            <a:ext cx="6849699" cy="4203872"/>
          </a:xfrm>
        </p:spPr>
        <p:txBody>
          <a:bodyPr vert="horz" lIns="91440" tIns="45720" rIns="91440" bIns="0" rtlCol="0" anchor="ctr">
            <a:normAutofit/>
          </a:bodyPr>
          <a:lstStyle/>
          <a:p>
            <a:pPr algn="r"/>
            <a:r>
              <a:rPr lang="en-US" sz="5400"/>
              <a:t>Shortest Path Algorithm</a:t>
            </a:r>
          </a:p>
        </p:txBody>
      </p:sp>
    </p:spTree>
    <p:extLst>
      <p:ext uri="{BB962C8B-B14F-4D97-AF65-F5344CB8AC3E}">
        <p14:creationId xmlns:p14="http://schemas.microsoft.com/office/powerpoint/2010/main" val="174162774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CABCAE3-64FC-4149-819F-2C181282415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descr="A picture containing indoor, furniture&#10;&#10;Description generated with high confidence">
            <a:extLst>
              <a:ext uri="{FF2B5EF4-FFF2-40B4-BE49-F238E27FC236}">
                <a16:creationId xmlns:a16="http://schemas.microsoft.com/office/drawing/2014/main" id="{012FDCFE-9AD2-4D8A-8CBF-B3AA37EBF6DD}"/>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FBD463FC-4CA8-4FF4-85A3-AF9F4B98D210}"/>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ECF35C3-8B44-4F4B-BD25-4C01823DB22A}"/>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7" name="Rectangle 16">
            <a:extLst>
              <a:ext uri="{FF2B5EF4-FFF2-40B4-BE49-F238E27FC236}">
                <a16:creationId xmlns:a16="http://schemas.microsoft.com/office/drawing/2014/main" id="{2FA7AD0A-1871-4DF8-9235-F49D0513B9C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6B04CFB-FAE5-47DD-9B3E-4E9BA7A89CC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pic>
        <p:nvPicPr>
          <p:cNvPr id="21" name="Picture 20" descr="A picture containing indoor, furniture&#10;&#10;Description generated with high confidence">
            <a:extLst>
              <a:ext uri="{FF2B5EF4-FFF2-40B4-BE49-F238E27FC236}">
                <a16:creationId xmlns:a16="http://schemas.microsoft.com/office/drawing/2014/main" id="{16EFE474-4FE0-4E8F-8F09-5ED2C9E76A84}"/>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3" name="Straight Connector 22">
            <a:extLst>
              <a:ext uri="{FF2B5EF4-FFF2-40B4-BE49-F238E27FC236}">
                <a16:creationId xmlns:a16="http://schemas.microsoft.com/office/drawing/2014/main" id="{CF8B8C81-54DC-4AF5-B682-3A2C70A6B55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E8ACF89C-CFC3-4D68-B3C4-2BEFB7BBE5F7}"/>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26" name="Rectangle 25">
              <a:extLst>
                <a:ext uri="{FF2B5EF4-FFF2-40B4-BE49-F238E27FC236}">
                  <a16:creationId xmlns:a16="http://schemas.microsoft.com/office/drawing/2014/main" id="{3B770B7D-3C5C-4682-8DF0-20783592F3B6}"/>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6893E11-7EC1-4EB6-A2A8-0B693F8FE576}"/>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9" name="Rectangle 28">
            <a:extLst>
              <a:ext uri="{FF2B5EF4-FFF2-40B4-BE49-F238E27FC236}">
                <a16:creationId xmlns:a16="http://schemas.microsoft.com/office/drawing/2014/main" id="{622F7FD7-8884-4FD5-95AB-0B5C6033AD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5487" y="977965"/>
            <a:ext cx="6615582"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EE68D41B-9286-479F-9AB7-678C8E348D7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4" name="Content Placeholder 3" descr="A person standing in front of a blackboard&#10;&#10;Description generated with high confidence">
            <a:extLst>
              <a:ext uri="{FF2B5EF4-FFF2-40B4-BE49-F238E27FC236}">
                <a16:creationId xmlns:a16="http://schemas.microsoft.com/office/drawing/2014/main" id="{F3051938-AA67-4A28-A6DE-C69B41FF1D18}"/>
              </a:ext>
            </a:extLst>
          </p:cNvPr>
          <p:cNvPicPr>
            <a:picLocks noGrp="1" noChangeAspect="1"/>
          </p:cNvPicPr>
          <p:nvPr>
            <p:ph idx="1"/>
          </p:nvPr>
        </p:nvPicPr>
        <p:blipFill>
          <a:blip r:embed="rId3"/>
          <a:stretch>
            <a:fillRect/>
          </a:stretch>
        </p:blipFill>
        <p:spPr>
          <a:xfrm>
            <a:off x="4937810" y="1116345"/>
            <a:ext cx="5644046" cy="3866172"/>
          </a:xfrm>
          <a:prstGeom prst="rect">
            <a:avLst/>
          </a:prstGeom>
        </p:spPr>
      </p:pic>
      <p:sp>
        <p:nvSpPr>
          <p:cNvPr id="2" name="Title 1">
            <a:extLst>
              <a:ext uri="{FF2B5EF4-FFF2-40B4-BE49-F238E27FC236}">
                <a16:creationId xmlns:a16="http://schemas.microsoft.com/office/drawing/2014/main" id="{477488DF-133B-4810-982D-D413625EB3EC}"/>
              </a:ext>
            </a:extLst>
          </p:cNvPr>
          <p:cNvSpPr>
            <a:spLocks noGrp="1"/>
          </p:cNvSpPr>
          <p:nvPr>
            <p:ph type="title"/>
          </p:nvPr>
        </p:nvSpPr>
        <p:spPr>
          <a:xfrm>
            <a:off x="659301" y="1474969"/>
            <a:ext cx="2823919" cy="1868760"/>
          </a:xfrm>
        </p:spPr>
        <p:txBody>
          <a:bodyPr vert="horz" lIns="91440" tIns="45720" rIns="91440" bIns="0" rtlCol="0" anchor="b">
            <a:normAutofit/>
          </a:bodyPr>
          <a:lstStyle/>
          <a:p>
            <a:r>
              <a:rPr lang="en-US" sz="2300"/>
              <a:t>Demonstration</a:t>
            </a:r>
          </a:p>
        </p:txBody>
      </p:sp>
    </p:spTree>
    <p:extLst>
      <p:ext uri="{BB962C8B-B14F-4D97-AF65-F5344CB8AC3E}">
        <p14:creationId xmlns:p14="http://schemas.microsoft.com/office/powerpoint/2010/main" val="3777861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7" name="Content Placeholder 3">
            <a:extLst>
              <a:ext uri="{FF2B5EF4-FFF2-40B4-BE49-F238E27FC236}">
                <a16:creationId xmlns:a16="http://schemas.microsoft.com/office/drawing/2014/main" id="{414948B8-E592-4016-AA40-5DFFAB55275A}"/>
              </a:ext>
            </a:extLst>
          </p:cNvPr>
          <p:cNvPicPr>
            <a:picLocks noChangeAspect="1"/>
          </p:cNvPicPr>
          <p:nvPr/>
        </p:nvPicPr>
        <p:blipFill>
          <a:blip r:embed="rId2"/>
          <a:stretch>
            <a:fillRect/>
          </a:stretch>
        </p:blipFill>
        <p:spPr>
          <a:xfrm>
            <a:off x="5617833" y="2482781"/>
            <a:ext cx="5437021" cy="2665666"/>
          </a:xfrm>
          <a:prstGeom prst="rect">
            <a:avLst/>
          </a:prstGeom>
        </p:spPr>
      </p:pic>
      <p:sp>
        <p:nvSpPr>
          <p:cNvPr id="2" name="Title 1">
            <a:extLst>
              <a:ext uri="{FF2B5EF4-FFF2-40B4-BE49-F238E27FC236}">
                <a16:creationId xmlns:a16="http://schemas.microsoft.com/office/drawing/2014/main" id="{5D84E5E8-AF24-405A-BF39-105415F4A922}"/>
              </a:ext>
            </a:extLst>
          </p:cNvPr>
          <p:cNvSpPr>
            <a:spLocks noGrp="1"/>
          </p:cNvSpPr>
          <p:nvPr>
            <p:ph type="title"/>
          </p:nvPr>
        </p:nvSpPr>
        <p:spPr>
          <a:xfrm>
            <a:off x="1451579" y="804519"/>
            <a:ext cx="9603275" cy="1049235"/>
          </a:xfrm>
        </p:spPr>
        <p:txBody>
          <a:bodyPr>
            <a:normAutofit/>
          </a:bodyPr>
          <a:lstStyle/>
          <a:p>
            <a:r>
              <a:rPr lang="en-US" dirty="0"/>
              <a:t>Incidence matrix</a:t>
            </a:r>
          </a:p>
        </p:txBody>
      </p:sp>
      <p:sp>
        <p:nvSpPr>
          <p:cNvPr id="9" name="Content Placeholder 8"/>
          <p:cNvSpPr>
            <a:spLocks noGrp="1"/>
          </p:cNvSpPr>
          <p:nvPr>
            <p:ph idx="1"/>
          </p:nvPr>
        </p:nvSpPr>
        <p:spPr>
          <a:xfrm>
            <a:off x="1451579" y="2015735"/>
            <a:ext cx="4162555" cy="3599758"/>
          </a:xfrm>
        </p:spPr>
        <p:txBody>
          <a:bodyPr>
            <a:normAutofit/>
          </a:bodyPr>
          <a:lstStyle/>
          <a:p>
            <a:r>
              <a:rPr lang="en-US" dirty="0"/>
              <a:t>This method uses a simple data structure – the incidence matrix</a:t>
            </a:r>
          </a:p>
          <a:p>
            <a:r>
              <a:rPr lang="en-US" dirty="0"/>
              <a:t>Non-adjacent vertices are weighted 0</a:t>
            </a:r>
          </a:p>
          <a:p>
            <a:r>
              <a:rPr lang="en-US" dirty="0"/>
              <a:t>Adding a new vertex to the map requires adding all adjacencies to this matrix as well as changing the vertex # constant. </a:t>
            </a:r>
          </a:p>
        </p:txBody>
      </p:sp>
    </p:spTree>
    <p:extLst>
      <p:ext uri="{BB962C8B-B14F-4D97-AF65-F5344CB8AC3E}">
        <p14:creationId xmlns:p14="http://schemas.microsoft.com/office/powerpoint/2010/main" val="3145671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DDE5CDF-1512-4CDA-B956-23D223F8DE4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B029D7D8-5A6B-4C76-94C8-15798C6C5ADB}"/>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 name="Straight Connector 12">
            <a:extLst>
              <a:ext uri="{FF2B5EF4-FFF2-40B4-BE49-F238E27FC236}">
                <a16:creationId xmlns:a16="http://schemas.microsoft.com/office/drawing/2014/main" id="{A5C9319C-E20D-4884-952F-60B6A58C3E34}"/>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2C6F198E-F7A1-4125-910D-641C0C2A76D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07C3A25-D9A7-4F2D-B44C-FA8EB24C7AF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668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751836DE-E6AB-40EB-81FE-75A81FDF6765}"/>
              </a:ext>
            </a:extLst>
          </p:cNvPr>
          <p:cNvPicPr>
            <a:picLocks noGrp="1" noChangeAspect="1"/>
          </p:cNvPicPr>
          <p:nvPr>
            <p:ph idx="1"/>
          </p:nvPr>
        </p:nvPicPr>
        <p:blipFill>
          <a:blip r:embed="rId3"/>
          <a:stretch>
            <a:fillRect/>
          </a:stretch>
        </p:blipFill>
        <p:spPr>
          <a:xfrm>
            <a:off x="3786692" y="665323"/>
            <a:ext cx="4636546" cy="5536175"/>
          </a:xfrm>
          <a:prstGeom prst="rect">
            <a:avLst/>
          </a:prstGeom>
        </p:spPr>
      </p:pic>
      <p:sp>
        <p:nvSpPr>
          <p:cNvPr id="19" name="Rectangle 18">
            <a:extLst>
              <a:ext uri="{FF2B5EF4-FFF2-40B4-BE49-F238E27FC236}">
                <a16:creationId xmlns:a16="http://schemas.microsoft.com/office/drawing/2014/main" id="{18E8515E-B8C8-482A-A9B5-CE57BC080AA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5300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F6D37-4BCB-42D3-A393-ADE3DF178C21}"/>
              </a:ext>
            </a:extLst>
          </p:cNvPr>
          <p:cNvSpPr>
            <a:spLocks noGrp="1"/>
          </p:cNvSpPr>
          <p:nvPr>
            <p:ph type="title"/>
          </p:nvPr>
        </p:nvSpPr>
        <p:spPr/>
        <p:txBody>
          <a:bodyPr/>
          <a:lstStyle/>
          <a:p>
            <a:r>
              <a:rPr lang="en-US" dirty="0"/>
              <a:t>My application</a:t>
            </a:r>
          </a:p>
        </p:txBody>
      </p:sp>
      <p:pic>
        <p:nvPicPr>
          <p:cNvPr id="4" name="Content Placeholder 3">
            <a:extLst>
              <a:ext uri="{FF2B5EF4-FFF2-40B4-BE49-F238E27FC236}">
                <a16:creationId xmlns:a16="http://schemas.microsoft.com/office/drawing/2014/main" id="{7926F296-5FED-4645-B997-5183EBC4DE1A}"/>
              </a:ext>
            </a:extLst>
          </p:cNvPr>
          <p:cNvPicPr>
            <a:picLocks noGrp="1" noChangeAspect="1"/>
          </p:cNvPicPr>
          <p:nvPr>
            <p:ph idx="1"/>
          </p:nvPr>
        </p:nvPicPr>
        <p:blipFill>
          <a:blip r:embed="rId2"/>
          <a:stretch>
            <a:fillRect/>
          </a:stretch>
        </p:blipFill>
        <p:spPr>
          <a:xfrm>
            <a:off x="177465" y="286870"/>
            <a:ext cx="11837070" cy="5584098"/>
          </a:xfrm>
          <a:prstGeom prst="rect">
            <a:avLst/>
          </a:prstGeom>
        </p:spPr>
      </p:pic>
    </p:spTree>
    <p:extLst>
      <p:ext uri="{BB962C8B-B14F-4D97-AF65-F5344CB8AC3E}">
        <p14:creationId xmlns:p14="http://schemas.microsoft.com/office/powerpoint/2010/main" val="226954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B3883-147E-497F-B497-B8E4BA366819}"/>
              </a:ext>
            </a:extLst>
          </p:cNvPr>
          <p:cNvSpPr>
            <a:spLocks noGrp="1"/>
          </p:cNvSpPr>
          <p:nvPr>
            <p:ph type="title"/>
          </p:nvPr>
        </p:nvSpPr>
        <p:spPr/>
        <p:txBody>
          <a:bodyPr/>
          <a:lstStyle/>
          <a:p>
            <a:r>
              <a:rPr lang="en-US" dirty="0"/>
              <a:t>Animations are helpful!!</a:t>
            </a:r>
          </a:p>
        </p:txBody>
      </p:sp>
      <p:pic>
        <p:nvPicPr>
          <p:cNvPr id="1026" name="Picture 2" descr="File:Dijkstra Animation.gif">
            <a:extLst>
              <a:ext uri="{FF2B5EF4-FFF2-40B4-BE49-F238E27FC236}">
                <a16:creationId xmlns:a16="http://schemas.microsoft.com/office/drawing/2014/main" id="{10AA86B4-3A64-4E25-8836-9CB97A4C8B4E}"/>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32094" y="1977628"/>
            <a:ext cx="4652682" cy="36498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1420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D9ABD-BBA7-4920-9AEA-CF88C971D4E8}"/>
              </a:ext>
            </a:extLst>
          </p:cNvPr>
          <p:cNvSpPr>
            <a:spLocks noGrp="1"/>
          </p:cNvSpPr>
          <p:nvPr>
            <p:ph type="title"/>
          </p:nvPr>
        </p:nvSpPr>
        <p:spPr/>
        <p:txBody>
          <a:bodyPr/>
          <a:lstStyle/>
          <a:p>
            <a:r>
              <a:rPr lang="en-US" dirty="0"/>
              <a:t>Uses of Dijkstra’s shortest path algorithm</a:t>
            </a:r>
          </a:p>
        </p:txBody>
      </p:sp>
      <p:sp>
        <p:nvSpPr>
          <p:cNvPr id="3" name="Content Placeholder 2">
            <a:extLst>
              <a:ext uri="{FF2B5EF4-FFF2-40B4-BE49-F238E27FC236}">
                <a16:creationId xmlns:a16="http://schemas.microsoft.com/office/drawing/2014/main" id="{996DB809-800B-4424-8D94-F68A651A8AAA}"/>
              </a:ext>
            </a:extLst>
          </p:cNvPr>
          <p:cNvSpPr>
            <a:spLocks noGrp="1"/>
          </p:cNvSpPr>
          <p:nvPr>
            <p:ph idx="1"/>
          </p:nvPr>
        </p:nvSpPr>
        <p:spPr/>
        <p:txBody>
          <a:bodyPr/>
          <a:lstStyle/>
          <a:p>
            <a:r>
              <a:rPr lang="en-US" dirty="0"/>
              <a:t>The most obvious and most often acknowledged… Google Maps!</a:t>
            </a:r>
          </a:p>
          <a:p>
            <a:r>
              <a:rPr lang="en-US" dirty="0"/>
              <a:t>Also useful is mapping and planning networks</a:t>
            </a:r>
          </a:p>
          <a:p>
            <a:r>
              <a:rPr lang="en-US" dirty="0"/>
              <a:t>Was used as the basis for the shortest path search algorithm</a:t>
            </a:r>
          </a:p>
        </p:txBody>
      </p:sp>
    </p:spTree>
    <p:extLst>
      <p:ext uri="{BB962C8B-B14F-4D97-AF65-F5344CB8AC3E}">
        <p14:creationId xmlns:p14="http://schemas.microsoft.com/office/powerpoint/2010/main" val="776137270"/>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111</TotalTime>
  <Words>183</Words>
  <Application>Microsoft Office PowerPoint</Application>
  <PresentationFormat>Widescreen</PresentationFormat>
  <Paragraphs>30</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Gill Sans MT</vt:lpstr>
      <vt:lpstr>Gallery</vt:lpstr>
      <vt:lpstr>Dijkstra’s  Shortest Path Algorithm</vt:lpstr>
      <vt:lpstr>Dr. Edsger w. Dijkstra</vt:lpstr>
      <vt:lpstr>Shortest Path Algorithm</vt:lpstr>
      <vt:lpstr>Demonstration</vt:lpstr>
      <vt:lpstr>Incidence matrix</vt:lpstr>
      <vt:lpstr>PowerPoint Presentation</vt:lpstr>
      <vt:lpstr>My application</vt:lpstr>
      <vt:lpstr>Animations are helpful!!</vt:lpstr>
      <vt:lpstr>Uses of Dijkstra’s shortest path algorithm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Dijkstra’s  Shortest Path Algorithm</dc:title>
  <dc:creator>Kyle Duncan</dc:creator>
  <cp:lastModifiedBy>Kyle Duncan</cp:lastModifiedBy>
  <cp:revision>7</cp:revision>
  <dcterms:created xsi:type="dcterms:W3CDTF">2017-11-27T02:36:14Z</dcterms:created>
  <dcterms:modified xsi:type="dcterms:W3CDTF">2017-12-04T18:11:55Z</dcterms:modified>
</cp:coreProperties>
</file>

<file path=docProps/thumbnail.jpeg>
</file>